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904" r:id="rId2"/>
    <p:sldMasterId id="2147483940" r:id="rId3"/>
  </p:sldMasterIdLst>
  <p:notesMasterIdLst>
    <p:notesMasterId r:id="rId42"/>
  </p:notesMasterIdLst>
  <p:handoutMasterIdLst>
    <p:handoutMasterId r:id="rId43"/>
  </p:handoutMasterIdLst>
  <p:sldIdLst>
    <p:sldId id="1569" r:id="rId4"/>
    <p:sldId id="1571" r:id="rId5"/>
    <p:sldId id="1592" r:id="rId6"/>
    <p:sldId id="1831" r:id="rId7"/>
    <p:sldId id="1593" r:id="rId8"/>
    <p:sldId id="1590" r:id="rId9"/>
    <p:sldId id="1594" r:id="rId10"/>
    <p:sldId id="1595" r:id="rId11"/>
    <p:sldId id="1596" r:id="rId12"/>
    <p:sldId id="1841" r:id="rId13"/>
    <p:sldId id="1842" r:id="rId14"/>
    <p:sldId id="1591" r:id="rId15"/>
    <p:sldId id="259" r:id="rId16"/>
    <p:sldId id="1573" r:id="rId17"/>
    <p:sldId id="1578" r:id="rId18"/>
    <p:sldId id="1579" r:id="rId19"/>
    <p:sldId id="1832" r:id="rId20"/>
    <p:sldId id="1833" r:id="rId21"/>
    <p:sldId id="1580" r:id="rId22"/>
    <p:sldId id="1834" r:id="rId23"/>
    <p:sldId id="1582" r:id="rId24"/>
    <p:sldId id="1583" r:id="rId25"/>
    <p:sldId id="1585" r:id="rId26"/>
    <p:sldId id="1586" r:id="rId27"/>
    <p:sldId id="1587" r:id="rId28"/>
    <p:sldId id="1588" r:id="rId29"/>
    <p:sldId id="1589" r:id="rId30"/>
    <p:sldId id="1835" r:id="rId31"/>
    <p:sldId id="1836" r:id="rId32"/>
    <p:sldId id="1838" r:id="rId33"/>
    <p:sldId id="1839" r:id="rId34"/>
    <p:sldId id="1840" r:id="rId35"/>
    <p:sldId id="1599" r:id="rId36"/>
    <p:sldId id="1597" r:id="rId37"/>
    <p:sldId id="1598" r:id="rId38"/>
    <p:sldId id="1825" r:id="rId39"/>
    <p:sldId id="1843" r:id="rId40"/>
    <p:sldId id="1845" r:id="rId41"/>
  </p:sldIdLst>
  <p:sldSz cx="12192000" cy="6858000"/>
  <p:notesSz cx="6797675" cy="9928225"/>
  <p:defaultTextStyle>
    <a:defPPr>
      <a:defRPr lang="en-US"/>
    </a:defPPr>
    <a:lvl1pPr marL="0" algn="l" defTabSz="914286" rtl="0" eaLnBrk="1" latinLnBrk="0" hangingPunct="1">
      <a:defRPr sz="1900" kern="1200">
        <a:solidFill>
          <a:schemeClr val="tx1"/>
        </a:solidFill>
        <a:latin typeface="+mn-lt"/>
        <a:ea typeface="+mn-ea"/>
        <a:cs typeface="+mn-cs"/>
      </a:defRPr>
    </a:lvl1pPr>
    <a:lvl2pPr marL="457143" algn="l" defTabSz="914286" rtl="0" eaLnBrk="1" latinLnBrk="0" hangingPunct="1">
      <a:defRPr sz="1900" kern="1200">
        <a:solidFill>
          <a:schemeClr val="tx1"/>
        </a:solidFill>
        <a:latin typeface="+mn-lt"/>
        <a:ea typeface="+mn-ea"/>
        <a:cs typeface="+mn-cs"/>
      </a:defRPr>
    </a:lvl2pPr>
    <a:lvl3pPr marL="914286" algn="l" defTabSz="914286" rtl="0" eaLnBrk="1" latinLnBrk="0" hangingPunct="1">
      <a:defRPr sz="1900" kern="1200">
        <a:solidFill>
          <a:schemeClr val="tx1"/>
        </a:solidFill>
        <a:latin typeface="+mn-lt"/>
        <a:ea typeface="+mn-ea"/>
        <a:cs typeface="+mn-cs"/>
      </a:defRPr>
    </a:lvl3pPr>
    <a:lvl4pPr marL="1371430" algn="l" defTabSz="914286" rtl="0" eaLnBrk="1" latinLnBrk="0" hangingPunct="1">
      <a:defRPr sz="1900" kern="1200">
        <a:solidFill>
          <a:schemeClr val="tx1"/>
        </a:solidFill>
        <a:latin typeface="+mn-lt"/>
        <a:ea typeface="+mn-ea"/>
        <a:cs typeface="+mn-cs"/>
      </a:defRPr>
    </a:lvl4pPr>
    <a:lvl5pPr marL="1828573" algn="l" defTabSz="914286" rtl="0" eaLnBrk="1" latinLnBrk="0" hangingPunct="1">
      <a:defRPr sz="1900" kern="1200">
        <a:solidFill>
          <a:schemeClr val="tx1"/>
        </a:solidFill>
        <a:latin typeface="+mn-lt"/>
        <a:ea typeface="+mn-ea"/>
        <a:cs typeface="+mn-cs"/>
      </a:defRPr>
    </a:lvl5pPr>
    <a:lvl6pPr marL="2285718" algn="l" defTabSz="914286" rtl="0" eaLnBrk="1" latinLnBrk="0" hangingPunct="1">
      <a:defRPr sz="1900" kern="1200">
        <a:solidFill>
          <a:schemeClr val="tx1"/>
        </a:solidFill>
        <a:latin typeface="+mn-lt"/>
        <a:ea typeface="+mn-ea"/>
        <a:cs typeface="+mn-cs"/>
      </a:defRPr>
    </a:lvl6pPr>
    <a:lvl7pPr marL="2742858" algn="l" defTabSz="914286" rtl="0" eaLnBrk="1" latinLnBrk="0" hangingPunct="1">
      <a:defRPr sz="1900" kern="1200">
        <a:solidFill>
          <a:schemeClr val="tx1"/>
        </a:solidFill>
        <a:latin typeface="+mn-lt"/>
        <a:ea typeface="+mn-ea"/>
        <a:cs typeface="+mn-cs"/>
      </a:defRPr>
    </a:lvl7pPr>
    <a:lvl8pPr marL="3200000" algn="l" defTabSz="914286" rtl="0" eaLnBrk="1" latinLnBrk="0" hangingPunct="1">
      <a:defRPr sz="1900" kern="1200">
        <a:solidFill>
          <a:schemeClr val="tx1"/>
        </a:solidFill>
        <a:latin typeface="+mn-lt"/>
        <a:ea typeface="+mn-ea"/>
        <a:cs typeface="+mn-cs"/>
      </a:defRPr>
    </a:lvl8pPr>
    <a:lvl9pPr marL="3657143" algn="l" defTabSz="914286"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620" userDrawn="1">
          <p15:clr>
            <a:srgbClr val="A4A3A4"/>
          </p15:clr>
        </p15:guide>
        <p15:guide id="4" orient="horz" pos="288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hĩa Lý Bửu" initials="NLB" lastIdx="1" clrIdx="0">
    <p:extLst>
      <p:ext uri="{19B8F6BF-5375-455C-9EA6-DF929625EA0E}">
        <p15:presenceInfo xmlns:p15="http://schemas.microsoft.com/office/powerpoint/2012/main" userId="S-1-5-21-1806516467-3026042155-2212993967-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C3300"/>
    <a:srgbClr val="FFFFCC"/>
    <a:srgbClr val="000066"/>
    <a:srgbClr val="FF7C80"/>
    <a:srgbClr val="FFCCCC"/>
    <a:srgbClr val="FFD3AA"/>
    <a:srgbClr val="FFFFFF"/>
    <a:srgbClr val="FF99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9314" autoAdjust="0"/>
  </p:normalViewPr>
  <p:slideViewPr>
    <p:cSldViewPr snapToGrid="0">
      <p:cViewPr varScale="1">
        <p:scale>
          <a:sx n="85" d="100"/>
          <a:sy n="85" d="100"/>
        </p:scale>
        <p:origin x="590" y="67"/>
      </p:cViewPr>
      <p:guideLst>
        <p:guide orient="horz" pos="2160"/>
        <p:guide pos="3840"/>
        <p:guide orient="horz" pos="1620"/>
        <p:guide orient="horz"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55" d="100"/>
        <a:sy n="55" d="100"/>
      </p:scale>
      <p:origin x="0" y="0"/>
    </p:cViewPr>
  </p:sorterViewPr>
  <p:notesViewPr>
    <p:cSldViewPr snapToGrid="0">
      <p:cViewPr varScale="1">
        <p:scale>
          <a:sx n="81" d="100"/>
          <a:sy n="81" d="100"/>
        </p:scale>
        <p:origin x="-3972" y="-102"/>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0-25T12:17:33.791"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944860-0E14-4D46-9B67-6865673ECA66}" type="doc">
      <dgm:prSet loTypeId="urn:microsoft.com/office/officeart/2005/8/layout/cycle8" loCatId="cycle" qsTypeId="urn:microsoft.com/office/officeart/2005/8/quickstyle/simple1" qsCatId="simple" csTypeId="urn:microsoft.com/office/officeart/2005/8/colors/accent1_2" csCatId="accent1" phldr="1"/>
      <dgm:spPr/>
    </dgm:pt>
    <dgm:pt modelId="{843DDBB1-C51D-4A54-B37C-DB4367CFBE2E}">
      <dgm:prSet phldrT="[Text]"/>
      <dgm:spPr/>
      <dgm:t>
        <a:bodyPr/>
        <a:lstStyle/>
        <a:p>
          <a:r>
            <a:rPr lang="en-US" dirty="0"/>
            <a:t>03</a:t>
          </a:r>
        </a:p>
      </dgm:t>
    </dgm:pt>
    <dgm:pt modelId="{F8566871-C761-4265-B6FD-930B8D3492C0}" type="parTrans" cxnId="{606B5610-5529-47DE-8787-2B33EBA1F53A}">
      <dgm:prSet/>
      <dgm:spPr/>
      <dgm:t>
        <a:bodyPr/>
        <a:lstStyle/>
        <a:p>
          <a:endParaRPr lang="en-US"/>
        </a:p>
      </dgm:t>
    </dgm:pt>
    <dgm:pt modelId="{5410C2EE-B7A0-4BEC-AAD3-950D9133E676}" type="sibTrans" cxnId="{606B5610-5529-47DE-8787-2B33EBA1F53A}">
      <dgm:prSet/>
      <dgm:spPr/>
      <dgm:t>
        <a:bodyPr/>
        <a:lstStyle/>
        <a:p>
          <a:endParaRPr lang="en-US"/>
        </a:p>
      </dgm:t>
    </dgm:pt>
    <dgm:pt modelId="{85773853-7EDD-4F9D-944C-CF2B90F1C903}">
      <dgm:prSet phldrT="[Text]"/>
      <dgm:spPr>
        <a:solidFill>
          <a:srgbClr val="FF9900"/>
        </a:solidFill>
      </dgm:spPr>
      <dgm:t>
        <a:bodyPr/>
        <a:lstStyle/>
        <a:p>
          <a:r>
            <a:rPr lang="en-US" dirty="0"/>
            <a:t>05</a:t>
          </a:r>
        </a:p>
      </dgm:t>
    </dgm:pt>
    <dgm:pt modelId="{A98F5F16-A466-4FD6-9706-8955208DA035}" type="parTrans" cxnId="{3211975B-7F93-4CE4-B2F2-6D96CAEE4472}">
      <dgm:prSet/>
      <dgm:spPr/>
      <dgm:t>
        <a:bodyPr/>
        <a:lstStyle/>
        <a:p>
          <a:endParaRPr lang="en-US"/>
        </a:p>
      </dgm:t>
    </dgm:pt>
    <dgm:pt modelId="{A407AFEB-2FDC-4363-A464-A620A711AF2B}" type="sibTrans" cxnId="{3211975B-7F93-4CE4-B2F2-6D96CAEE4472}">
      <dgm:prSet/>
      <dgm:spPr/>
      <dgm:t>
        <a:bodyPr/>
        <a:lstStyle/>
        <a:p>
          <a:endParaRPr lang="en-US"/>
        </a:p>
      </dgm:t>
    </dgm:pt>
    <dgm:pt modelId="{C2B56BCD-371C-47C6-B7E1-60DD823D7D20}">
      <dgm:prSet phldrT="[Text]"/>
      <dgm:spPr>
        <a:solidFill>
          <a:srgbClr val="C00000"/>
        </a:solidFill>
      </dgm:spPr>
      <dgm:t>
        <a:bodyPr/>
        <a:lstStyle/>
        <a:p>
          <a:r>
            <a:rPr lang="en-US" dirty="0"/>
            <a:t>02</a:t>
          </a:r>
        </a:p>
      </dgm:t>
    </dgm:pt>
    <dgm:pt modelId="{9EE35421-077E-4C5F-B119-1FDFDF777CD1}" type="parTrans" cxnId="{22FD13C7-EBF8-466C-8736-8A9DF76725BE}">
      <dgm:prSet/>
      <dgm:spPr/>
      <dgm:t>
        <a:bodyPr/>
        <a:lstStyle/>
        <a:p>
          <a:endParaRPr lang="en-US"/>
        </a:p>
      </dgm:t>
    </dgm:pt>
    <dgm:pt modelId="{76DECCC4-6100-4084-AFBC-A2EC704567F8}" type="sibTrans" cxnId="{22FD13C7-EBF8-466C-8736-8A9DF76725BE}">
      <dgm:prSet/>
      <dgm:spPr/>
      <dgm:t>
        <a:bodyPr/>
        <a:lstStyle/>
        <a:p>
          <a:endParaRPr lang="en-US"/>
        </a:p>
      </dgm:t>
    </dgm:pt>
    <dgm:pt modelId="{7785107F-4921-416E-81F7-29FB26A870E0}" type="pres">
      <dgm:prSet presAssocID="{07944860-0E14-4D46-9B67-6865673ECA66}" presName="compositeShape" presStyleCnt="0">
        <dgm:presLayoutVars>
          <dgm:chMax val="7"/>
          <dgm:dir/>
          <dgm:resizeHandles val="exact"/>
        </dgm:presLayoutVars>
      </dgm:prSet>
      <dgm:spPr/>
    </dgm:pt>
    <dgm:pt modelId="{AE9A8129-76CA-4FDD-852B-6087ABC5FD29}" type="pres">
      <dgm:prSet presAssocID="{07944860-0E14-4D46-9B67-6865673ECA66}" presName="wedge1" presStyleLbl="node1" presStyleIdx="0" presStyleCnt="3"/>
      <dgm:spPr/>
    </dgm:pt>
    <dgm:pt modelId="{B8ABF857-3CA0-42A5-892D-322318E22328}" type="pres">
      <dgm:prSet presAssocID="{07944860-0E14-4D46-9B67-6865673ECA66}" presName="dummy1a" presStyleCnt="0"/>
      <dgm:spPr/>
    </dgm:pt>
    <dgm:pt modelId="{57A9B7C1-CF3D-48CA-8014-CC51F19C4EAA}" type="pres">
      <dgm:prSet presAssocID="{07944860-0E14-4D46-9B67-6865673ECA66}" presName="dummy1b" presStyleCnt="0"/>
      <dgm:spPr/>
    </dgm:pt>
    <dgm:pt modelId="{FE8722A0-A48F-4EB1-847B-AE84478E6AE9}" type="pres">
      <dgm:prSet presAssocID="{07944860-0E14-4D46-9B67-6865673ECA66}" presName="wedge1Tx" presStyleLbl="node1" presStyleIdx="0" presStyleCnt="3">
        <dgm:presLayoutVars>
          <dgm:chMax val="0"/>
          <dgm:chPref val="0"/>
          <dgm:bulletEnabled val="1"/>
        </dgm:presLayoutVars>
      </dgm:prSet>
      <dgm:spPr/>
    </dgm:pt>
    <dgm:pt modelId="{F7CCD198-4152-4EEB-BB59-6F85A5A4433D}" type="pres">
      <dgm:prSet presAssocID="{07944860-0E14-4D46-9B67-6865673ECA66}" presName="wedge2" presStyleLbl="node1" presStyleIdx="1" presStyleCnt="3"/>
      <dgm:spPr/>
    </dgm:pt>
    <dgm:pt modelId="{080B65F0-4015-4AC4-A645-E91A11C63DE8}" type="pres">
      <dgm:prSet presAssocID="{07944860-0E14-4D46-9B67-6865673ECA66}" presName="dummy2a" presStyleCnt="0"/>
      <dgm:spPr/>
    </dgm:pt>
    <dgm:pt modelId="{7FB7F84B-DF2F-4665-AB7C-24AA1728783F}" type="pres">
      <dgm:prSet presAssocID="{07944860-0E14-4D46-9B67-6865673ECA66}" presName="dummy2b" presStyleCnt="0"/>
      <dgm:spPr/>
    </dgm:pt>
    <dgm:pt modelId="{222D2A3D-2B96-44B7-B8F6-B358385137C5}" type="pres">
      <dgm:prSet presAssocID="{07944860-0E14-4D46-9B67-6865673ECA66}" presName="wedge2Tx" presStyleLbl="node1" presStyleIdx="1" presStyleCnt="3">
        <dgm:presLayoutVars>
          <dgm:chMax val="0"/>
          <dgm:chPref val="0"/>
          <dgm:bulletEnabled val="1"/>
        </dgm:presLayoutVars>
      </dgm:prSet>
      <dgm:spPr/>
    </dgm:pt>
    <dgm:pt modelId="{BF854A83-81A2-4FC3-A3FC-2654B00A4657}" type="pres">
      <dgm:prSet presAssocID="{07944860-0E14-4D46-9B67-6865673ECA66}" presName="wedge3" presStyleLbl="node1" presStyleIdx="2" presStyleCnt="3"/>
      <dgm:spPr/>
    </dgm:pt>
    <dgm:pt modelId="{64BFE3D6-DE1E-4518-9F0A-0790F6BBDE6B}" type="pres">
      <dgm:prSet presAssocID="{07944860-0E14-4D46-9B67-6865673ECA66}" presName="dummy3a" presStyleCnt="0"/>
      <dgm:spPr/>
    </dgm:pt>
    <dgm:pt modelId="{F0CBC627-B620-4191-B541-6256E5400AFA}" type="pres">
      <dgm:prSet presAssocID="{07944860-0E14-4D46-9B67-6865673ECA66}" presName="dummy3b" presStyleCnt="0"/>
      <dgm:spPr/>
    </dgm:pt>
    <dgm:pt modelId="{484AE881-CF3B-4C6E-9463-CAC4DE8C6708}" type="pres">
      <dgm:prSet presAssocID="{07944860-0E14-4D46-9B67-6865673ECA66}" presName="wedge3Tx" presStyleLbl="node1" presStyleIdx="2" presStyleCnt="3">
        <dgm:presLayoutVars>
          <dgm:chMax val="0"/>
          <dgm:chPref val="0"/>
          <dgm:bulletEnabled val="1"/>
        </dgm:presLayoutVars>
      </dgm:prSet>
      <dgm:spPr/>
    </dgm:pt>
    <dgm:pt modelId="{352D87FD-50B6-469D-A0C7-BD69458B3B94}" type="pres">
      <dgm:prSet presAssocID="{5410C2EE-B7A0-4BEC-AAD3-950D9133E676}" presName="arrowWedge1" presStyleLbl="fgSibTrans2D1" presStyleIdx="0" presStyleCnt="3"/>
      <dgm:spPr/>
    </dgm:pt>
    <dgm:pt modelId="{DD1DF9B5-2DAC-4691-9C24-AB128A7D9287}" type="pres">
      <dgm:prSet presAssocID="{A407AFEB-2FDC-4363-A464-A620A711AF2B}" presName="arrowWedge2" presStyleLbl="fgSibTrans2D1" presStyleIdx="1" presStyleCnt="3"/>
      <dgm:spPr/>
    </dgm:pt>
    <dgm:pt modelId="{D4E697C2-FF49-4355-BAD9-AD44ACC106DC}" type="pres">
      <dgm:prSet presAssocID="{76DECCC4-6100-4084-AFBC-A2EC704567F8}" presName="arrowWedge3" presStyleLbl="fgSibTrans2D1" presStyleIdx="2" presStyleCnt="3"/>
      <dgm:spPr/>
    </dgm:pt>
  </dgm:ptLst>
  <dgm:cxnLst>
    <dgm:cxn modelId="{7A4BD300-7B24-4E3A-895C-0F01892A3D63}" type="presOf" srcId="{07944860-0E14-4D46-9B67-6865673ECA66}" destId="{7785107F-4921-416E-81F7-29FB26A870E0}" srcOrd="0" destOrd="0" presId="urn:microsoft.com/office/officeart/2005/8/layout/cycle8"/>
    <dgm:cxn modelId="{606B5610-5529-47DE-8787-2B33EBA1F53A}" srcId="{07944860-0E14-4D46-9B67-6865673ECA66}" destId="{843DDBB1-C51D-4A54-B37C-DB4367CFBE2E}" srcOrd="0" destOrd="0" parTransId="{F8566871-C761-4265-B6FD-930B8D3492C0}" sibTransId="{5410C2EE-B7A0-4BEC-AAD3-950D9133E676}"/>
    <dgm:cxn modelId="{D2688B17-D4DB-4C2C-84FE-6FABA16F12B1}" type="presOf" srcId="{85773853-7EDD-4F9D-944C-CF2B90F1C903}" destId="{F7CCD198-4152-4EEB-BB59-6F85A5A4433D}" srcOrd="0" destOrd="0" presId="urn:microsoft.com/office/officeart/2005/8/layout/cycle8"/>
    <dgm:cxn modelId="{401BE92B-F76F-49F9-87CF-31FDAF9B1090}" type="presOf" srcId="{C2B56BCD-371C-47C6-B7E1-60DD823D7D20}" destId="{BF854A83-81A2-4FC3-A3FC-2654B00A4657}" srcOrd="0" destOrd="0" presId="urn:microsoft.com/office/officeart/2005/8/layout/cycle8"/>
    <dgm:cxn modelId="{3211975B-7F93-4CE4-B2F2-6D96CAEE4472}" srcId="{07944860-0E14-4D46-9B67-6865673ECA66}" destId="{85773853-7EDD-4F9D-944C-CF2B90F1C903}" srcOrd="1" destOrd="0" parTransId="{A98F5F16-A466-4FD6-9706-8955208DA035}" sibTransId="{A407AFEB-2FDC-4363-A464-A620A711AF2B}"/>
    <dgm:cxn modelId="{E7702D42-831F-4845-9F4C-80F1D3A7286B}" type="presOf" srcId="{C2B56BCD-371C-47C6-B7E1-60DD823D7D20}" destId="{484AE881-CF3B-4C6E-9463-CAC4DE8C6708}" srcOrd="1" destOrd="0" presId="urn:microsoft.com/office/officeart/2005/8/layout/cycle8"/>
    <dgm:cxn modelId="{3FC95BB3-C188-4826-BC0D-AC1DA63FD822}" type="presOf" srcId="{843DDBB1-C51D-4A54-B37C-DB4367CFBE2E}" destId="{AE9A8129-76CA-4FDD-852B-6087ABC5FD29}" srcOrd="0" destOrd="0" presId="urn:microsoft.com/office/officeart/2005/8/layout/cycle8"/>
    <dgm:cxn modelId="{F8CEEBBE-DC5B-4168-9F8F-844B0E0B8EEE}" type="presOf" srcId="{843DDBB1-C51D-4A54-B37C-DB4367CFBE2E}" destId="{FE8722A0-A48F-4EB1-847B-AE84478E6AE9}" srcOrd="1" destOrd="0" presId="urn:microsoft.com/office/officeart/2005/8/layout/cycle8"/>
    <dgm:cxn modelId="{22FD13C7-EBF8-466C-8736-8A9DF76725BE}" srcId="{07944860-0E14-4D46-9B67-6865673ECA66}" destId="{C2B56BCD-371C-47C6-B7E1-60DD823D7D20}" srcOrd="2" destOrd="0" parTransId="{9EE35421-077E-4C5F-B119-1FDFDF777CD1}" sibTransId="{76DECCC4-6100-4084-AFBC-A2EC704567F8}"/>
    <dgm:cxn modelId="{7149F6D2-C908-4EEB-9401-7D4EAFFA7D5B}" type="presOf" srcId="{85773853-7EDD-4F9D-944C-CF2B90F1C903}" destId="{222D2A3D-2B96-44B7-B8F6-B358385137C5}" srcOrd="1" destOrd="0" presId="urn:microsoft.com/office/officeart/2005/8/layout/cycle8"/>
    <dgm:cxn modelId="{3310AC7D-C14B-4D6A-8DF0-7C37CA46F81D}" type="presParOf" srcId="{7785107F-4921-416E-81F7-29FB26A870E0}" destId="{AE9A8129-76CA-4FDD-852B-6087ABC5FD29}" srcOrd="0" destOrd="0" presId="urn:microsoft.com/office/officeart/2005/8/layout/cycle8"/>
    <dgm:cxn modelId="{288DD9C6-E7E2-40BF-A327-820446869DF1}" type="presParOf" srcId="{7785107F-4921-416E-81F7-29FB26A870E0}" destId="{B8ABF857-3CA0-42A5-892D-322318E22328}" srcOrd="1" destOrd="0" presId="urn:microsoft.com/office/officeart/2005/8/layout/cycle8"/>
    <dgm:cxn modelId="{D7F67CF8-1995-4620-8DBF-3E2F3318B4B8}" type="presParOf" srcId="{7785107F-4921-416E-81F7-29FB26A870E0}" destId="{57A9B7C1-CF3D-48CA-8014-CC51F19C4EAA}" srcOrd="2" destOrd="0" presId="urn:microsoft.com/office/officeart/2005/8/layout/cycle8"/>
    <dgm:cxn modelId="{7AFC6263-A015-4B33-8AEE-06C9A626A11C}" type="presParOf" srcId="{7785107F-4921-416E-81F7-29FB26A870E0}" destId="{FE8722A0-A48F-4EB1-847B-AE84478E6AE9}" srcOrd="3" destOrd="0" presId="urn:microsoft.com/office/officeart/2005/8/layout/cycle8"/>
    <dgm:cxn modelId="{140A769F-D283-4DC0-9261-B4A488342601}" type="presParOf" srcId="{7785107F-4921-416E-81F7-29FB26A870E0}" destId="{F7CCD198-4152-4EEB-BB59-6F85A5A4433D}" srcOrd="4" destOrd="0" presId="urn:microsoft.com/office/officeart/2005/8/layout/cycle8"/>
    <dgm:cxn modelId="{085A0598-3612-48A6-A37B-8983EFD68DEC}" type="presParOf" srcId="{7785107F-4921-416E-81F7-29FB26A870E0}" destId="{080B65F0-4015-4AC4-A645-E91A11C63DE8}" srcOrd="5" destOrd="0" presId="urn:microsoft.com/office/officeart/2005/8/layout/cycle8"/>
    <dgm:cxn modelId="{E659E964-6DE6-4E25-A3B8-12193A577848}" type="presParOf" srcId="{7785107F-4921-416E-81F7-29FB26A870E0}" destId="{7FB7F84B-DF2F-4665-AB7C-24AA1728783F}" srcOrd="6" destOrd="0" presId="urn:microsoft.com/office/officeart/2005/8/layout/cycle8"/>
    <dgm:cxn modelId="{AA818EA2-F4D7-4D85-BEE5-EE96CD635808}" type="presParOf" srcId="{7785107F-4921-416E-81F7-29FB26A870E0}" destId="{222D2A3D-2B96-44B7-B8F6-B358385137C5}" srcOrd="7" destOrd="0" presId="urn:microsoft.com/office/officeart/2005/8/layout/cycle8"/>
    <dgm:cxn modelId="{F89F02C0-1CEC-453A-9652-F1CB3DC24988}" type="presParOf" srcId="{7785107F-4921-416E-81F7-29FB26A870E0}" destId="{BF854A83-81A2-4FC3-A3FC-2654B00A4657}" srcOrd="8" destOrd="0" presId="urn:microsoft.com/office/officeart/2005/8/layout/cycle8"/>
    <dgm:cxn modelId="{E2F9D841-3071-48AF-A85B-E3554EC4073D}" type="presParOf" srcId="{7785107F-4921-416E-81F7-29FB26A870E0}" destId="{64BFE3D6-DE1E-4518-9F0A-0790F6BBDE6B}" srcOrd="9" destOrd="0" presId="urn:microsoft.com/office/officeart/2005/8/layout/cycle8"/>
    <dgm:cxn modelId="{1B4B89B6-087C-4C41-90CD-A4722419E39F}" type="presParOf" srcId="{7785107F-4921-416E-81F7-29FB26A870E0}" destId="{F0CBC627-B620-4191-B541-6256E5400AFA}" srcOrd="10" destOrd="0" presId="urn:microsoft.com/office/officeart/2005/8/layout/cycle8"/>
    <dgm:cxn modelId="{EEC936E6-3B7A-4FA5-8FEE-73E00E383C28}" type="presParOf" srcId="{7785107F-4921-416E-81F7-29FB26A870E0}" destId="{484AE881-CF3B-4C6E-9463-CAC4DE8C6708}" srcOrd="11" destOrd="0" presId="urn:microsoft.com/office/officeart/2005/8/layout/cycle8"/>
    <dgm:cxn modelId="{77C1668D-6E74-4778-994E-4BE7AB0B24B9}" type="presParOf" srcId="{7785107F-4921-416E-81F7-29FB26A870E0}" destId="{352D87FD-50B6-469D-A0C7-BD69458B3B94}" srcOrd="12" destOrd="0" presId="urn:microsoft.com/office/officeart/2005/8/layout/cycle8"/>
    <dgm:cxn modelId="{6D084EAF-AA9F-4A19-9158-3D4246ED847F}" type="presParOf" srcId="{7785107F-4921-416E-81F7-29FB26A870E0}" destId="{DD1DF9B5-2DAC-4691-9C24-AB128A7D9287}" srcOrd="13" destOrd="0" presId="urn:microsoft.com/office/officeart/2005/8/layout/cycle8"/>
    <dgm:cxn modelId="{3B6A68FB-016B-4B1E-9802-F516ACF5A9C2}" type="presParOf" srcId="{7785107F-4921-416E-81F7-29FB26A870E0}" destId="{D4E697C2-FF49-4355-BAD9-AD44ACC106DC}"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9A8129-76CA-4FDD-852B-6087ABC5FD29}">
      <dsp:nvSpPr>
        <dsp:cNvPr id="0" name=""/>
        <dsp:cNvSpPr/>
      </dsp:nvSpPr>
      <dsp:spPr>
        <a:xfrm>
          <a:off x="2292916" y="285871"/>
          <a:ext cx="3694339" cy="3694339"/>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en-US" sz="5800" kern="1200" dirty="0"/>
            <a:t>03</a:t>
          </a:r>
        </a:p>
      </dsp:txBody>
      <dsp:txXfrm>
        <a:off x="4239920" y="1068719"/>
        <a:ext cx="1319406" cy="1099505"/>
      </dsp:txXfrm>
    </dsp:sp>
    <dsp:sp modelId="{F7CCD198-4152-4EEB-BB59-6F85A5A4433D}">
      <dsp:nvSpPr>
        <dsp:cNvPr id="0" name=""/>
        <dsp:cNvSpPr/>
      </dsp:nvSpPr>
      <dsp:spPr>
        <a:xfrm>
          <a:off x="2216830" y="417812"/>
          <a:ext cx="3694339" cy="3694339"/>
        </a:xfrm>
        <a:prstGeom prst="pie">
          <a:avLst>
            <a:gd name="adj1" fmla="val 1800000"/>
            <a:gd name="adj2" fmla="val 9000000"/>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en-US" sz="5800" kern="1200" dirty="0"/>
            <a:t>05</a:t>
          </a:r>
        </a:p>
      </dsp:txBody>
      <dsp:txXfrm>
        <a:off x="3096434" y="2814734"/>
        <a:ext cx="1979110" cy="967565"/>
      </dsp:txXfrm>
    </dsp:sp>
    <dsp:sp modelId="{BF854A83-81A2-4FC3-A3FC-2654B00A4657}">
      <dsp:nvSpPr>
        <dsp:cNvPr id="0" name=""/>
        <dsp:cNvSpPr/>
      </dsp:nvSpPr>
      <dsp:spPr>
        <a:xfrm>
          <a:off x="2140744" y="285871"/>
          <a:ext cx="3694339" cy="3694339"/>
        </a:xfrm>
        <a:prstGeom prst="pie">
          <a:avLst>
            <a:gd name="adj1" fmla="val 9000000"/>
            <a:gd name="adj2" fmla="val 1620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en-US" sz="5800" kern="1200" dirty="0"/>
            <a:t>02</a:t>
          </a:r>
        </a:p>
      </dsp:txBody>
      <dsp:txXfrm>
        <a:off x="2568672" y="1068719"/>
        <a:ext cx="1319406" cy="1099505"/>
      </dsp:txXfrm>
    </dsp:sp>
    <dsp:sp modelId="{352D87FD-50B6-469D-A0C7-BD69458B3B94}">
      <dsp:nvSpPr>
        <dsp:cNvPr id="0" name=""/>
        <dsp:cNvSpPr/>
      </dsp:nvSpPr>
      <dsp:spPr>
        <a:xfrm>
          <a:off x="2064523" y="57174"/>
          <a:ext cx="4151733" cy="415173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1DF9B5-2DAC-4691-9C24-AB128A7D9287}">
      <dsp:nvSpPr>
        <dsp:cNvPr id="0" name=""/>
        <dsp:cNvSpPr/>
      </dsp:nvSpPr>
      <dsp:spPr>
        <a:xfrm>
          <a:off x="1988133" y="188881"/>
          <a:ext cx="4151733" cy="415173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E697C2-FF49-4355-BAD9-AD44ACC106DC}">
      <dsp:nvSpPr>
        <dsp:cNvPr id="0" name=""/>
        <dsp:cNvSpPr/>
      </dsp:nvSpPr>
      <dsp:spPr>
        <a:xfrm>
          <a:off x="1911742" y="57174"/>
          <a:ext cx="4151733" cy="415173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B5576627-F2A8-43F3-A7EC-1211E6B261E9}" type="datetime1">
              <a:rPr lang="en-US" smtClean="0"/>
              <a:t>10/25/2022</a:t>
            </a:fld>
            <a:endParaRPr lang="en-US"/>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A951ECD3-AD83-4911-B9EB-E13AEE484755}" type="slidenum">
              <a:rPr lang="en-US" smtClean="0"/>
              <a:t>‹#›</a:t>
            </a:fld>
            <a:endParaRPr lang="en-US"/>
          </a:p>
        </p:txBody>
      </p:sp>
    </p:spTree>
    <p:extLst>
      <p:ext uri="{BB962C8B-B14F-4D97-AF65-F5344CB8AC3E}">
        <p14:creationId xmlns:p14="http://schemas.microsoft.com/office/powerpoint/2010/main" val="335234293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4246864-8D07-4977-9785-721513392926}" type="datetime1">
              <a:rPr lang="en-US" smtClean="0"/>
              <a:t>10/25/2022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8D4DB8F-445B-465E-852A-E507299701FD}" type="slidenum">
              <a:rPr lang="en-US" smtClean="0"/>
              <a:t>‹#›</a:t>
            </a:fld>
            <a:endParaRPr lang="en-US"/>
          </a:p>
        </p:txBody>
      </p:sp>
    </p:spTree>
    <p:extLst>
      <p:ext uri="{BB962C8B-B14F-4D97-AF65-F5344CB8AC3E}">
        <p14:creationId xmlns:p14="http://schemas.microsoft.com/office/powerpoint/2010/main" val="1195435220"/>
      </p:ext>
    </p:extLst>
  </p:cSld>
  <p:clrMap bg1="lt1" tx1="dk1" bg2="lt2" tx2="dk2" accent1="accent1" accent2="accent2" accent3="accent3" accent4="accent4" accent5="accent5" accent6="accent6" hlink="hlink" folHlink="folHlink"/>
  <p:hf sldNum="0" ftr="0" dt="0"/>
  <p:notesStyle>
    <a:lvl1pPr marL="0" algn="l" defTabSz="914286" rtl="0" eaLnBrk="1" latinLnBrk="0" hangingPunct="1">
      <a:defRPr sz="1200" kern="1200">
        <a:solidFill>
          <a:schemeClr val="tx1"/>
        </a:solidFill>
        <a:latin typeface="+mn-lt"/>
        <a:ea typeface="+mn-ea"/>
        <a:cs typeface="+mn-cs"/>
      </a:defRPr>
    </a:lvl1pPr>
    <a:lvl2pPr marL="457143" algn="l" defTabSz="914286" rtl="0" eaLnBrk="1" latinLnBrk="0" hangingPunct="1">
      <a:defRPr sz="1200" kern="1200">
        <a:solidFill>
          <a:schemeClr val="tx1"/>
        </a:solidFill>
        <a:latin typeface="+mn-lt"/>
        <a:ea typeface="+mn-ea"/>
        <a:cs typeface="+mn-cs"/>
      </a:defRPr>
    </a:lvl2pPr>
    <a:lvl3pPr marL="914286" algn="l" defTabSz="914286" rtl="0" eaLnBrk="1" latinLnBrk="0" hangingPunct="1">
      <a:defRPr sz="1200" kern="1200">
        <a:solidFill>
          <a:schemeClr val="tx1"/>
        </a:solidFill>
        <a:latin typeface="+mn-lt"/>
        <a:ea typeface="+mn-ea"/>
        <a:cs typeface="+mn-cs"/>
      </a:defRPr>
    </a:lvl3pPr>
    <a:lvl4pPr marL="1371430" algn="l" defTabSz="914286" rtl="0" eaLnBrk="1" latinLnBrk="0" hangingPunct="1">
      <a:defRPr sz="1200" kern="1200">
        <a:solidFill>
          <a:schemeClr val="tx1"/>
        </a:solidFill>
        <a:latin typeface="+mn-lt"/>
        <a:ea typeface="+mn-ea"/>
        <a:cs typeface="+mn-cs"/>
      </a:defRPr>
    </a:lvl4pPr>
    <a:lvl5pPr marL="1828573" algn="l" defTabSz="914286" rtl="0" eaLnBrk="1" latinLnBrk="0" hangingPunct="1">
      <a:defRPr sz="1200" kern="1200">
        <a:solidFill>
          <a:schemeClr val="tx1"/>
        </a:solidFill>
        <a:latin typeface="+mn-lt"/>
        <a:ea typeface="+mn-ea"/>
        <a:cs typeface="+mn-cs"/>
      </a:defRPr>
    </a:lvl5pPr>
    <a:lvl6pPr marL="2285718" algn="l" defTabSz="914286" rtl="0" eaLnBrk="1" latinLnBrk="0" hangingPunct="1">
      <a:defRPr sz="1200" kern="1200">
        <a:solidFill>
          <a:schemeClr val="tx1"/>
        </a:solidFill>
        <a:latin typeface="+mn-lt"/>
        <a:ea typeface="+mn-ea"/>
        <a:cs typeface="+mn-cs"/>
      </a:defRPr>
    </a:lvl6pPr>
    <a:lvl7pPr marL="2742858" algn="l" defTabSz="914286" rtl="0" eaLnBrk="1" latinLnBrk="0" hangingPunct="1">
      <a:defRPr sz="1200" kern="1200">
        <a:solidFill>
          <a:schemeClr val="tx1"/>
        </a:solidFill>
        <a:latin typeface="+mn-lt"/>
        <a:ea typeface="+mn-ea"/>
        <a:cs typeface="+mn-cs"/>
      </a:defRPr>
    </a:lvl7pPr>
    <a:lvl8pPr marL="3200000" algn="l" defTabSz="914286" rtl="0" eaLnBrk="1" latinLnBrk="0" hangingPunct="1">
      <a:defRPr sz="1200" kern="1200">
        <a:solidFill>
          <a:schemeClr val="tx1"/>
        </a:solidFill>
        <a:latin typeface="+mn-lt"/>
        <a:ea typeface="+mn-ea"/>
        <a:cs typeface="+mn-cs"/>
      </a:defRPr>
    </a:lvl8pPr>
    <a:lvl9pPr marL="3657143" algn="l" defTabSz="91428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36252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2372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49541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51212"/>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74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p:spPr>
        <p:txBody>
          <a:bodyPr/>
          <a:lstStyle/>
          <a:p>
            <a:r>
              <a:rPr lang="en-US"/>
              <a:t>Click to edit Master title style</a:t>
            </a:r>
            <a:endParaRPr lang="et-EE"/>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6" indent="0" algn="ctr">
              <a:buNone/>
              <a:defRPr>
                <a:solidFill>
                  <a:schemeClr val="tx1">
                    <a:tint val="75000"/>
                  </a:schemeClr>
                </a:solidFill>
              </a:defRPr>
            </a:lvl3pPr>
            <a:lvl4pPr marL="1371430" indent="0" algn="ctr">
              <a:buNone/>
              <a:defRPr>
                <a:solidFill>
                  <a:schemeClr val="tx1">
                    <a:tint val="75000"/>
                  </a:schemeClr>
                </a:solidFill>
              </a:defRPr>
            </a:lvl4pPr>
            <a:lvl5pPr marL="1828573" indent="0" algn="ctr">
              <a:buNone/>
              <a:defRPr>
                <a:solidFill>
                  <a:schemeClr val="tx1">
                    <a:tint val="75000"/>
                  </a:schemeClr>
                </a:solidFill>
              </a:defRPr>
            </a:lvl5pPr>
            <a:lvl6pPr marL="2285718" indent="0" algn="ctr">
              <a:buNone/>
              <a:defRPr>
                <a:solidFill>
                  <a:schemeClr val="tx1">
                    <a:tint val="75000"/>
                  </a:schemeClr>
                </a:solidFill>
              </a:defRPr>
            </a:lvl6pPr>
            <a:lvl7pPr marL="2742858" indent="0" algn="ctr">
              <a:buNone/>
              <a:defRPr>
                <a:solidFill>
                  <a:schemeClr val="tx1">
                    <a:tint val="75000"/>
                  </a:schemeClr>
                </a:solidFill>
              </a:defRPr>
            </a:lvl7pPr>
            <a:lvl8pPr marL="3200000" indent="0" algn="ctr">
              <a:buNone/>
              <a:defRPr>
                <a:solidFill>
                  <a:schemeClr val="tx1">
                    <a:tint val="75000"/>
                  </a:schemeClr>
                </a:solidFill>
              </a:defRPr>
            </a:lvl8pPr>
            <a:lvl9pPr marL="3657143" indent="0" algn="ctr">
              <a:buNone/>
              <a:defRPr>
                <a:solidFill>
                  <a:schemeClr val="tx1">
                    <a:tint val="75000"/>
                  </a:schemeClr>
                </a:solidFill>
              </a:defRPr>
            </a:lvl9pPr>
          </a:lstStyle>
          <a:p>
            <a:r>
              <a:rPr lang="en-US"/>
              <a:t>Click to edit Master subtitle style</a:t>
            </a:r>
            <a:endParaRPr lang="et-EE"/>
          </a:p>
        </p:txBody>
      </p:sp>
      <p:sp>
        <p:nvSpPr>
          <p:cNvPr id="4"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5"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a:defRPr/>
            </a:pPr>
            <a:fld id="{09271591-4F4E-43E1-A37F-2D0071F30106}" type="slidenum">
              <a:rPr lang="et-EE" altLang="en-US"/>
              <a:pPr>
                <a:defRPr/>
              </a:pPr>
              <a:t>‹#›</a:t>
            </a:fld>
            <a:endParaRPr lang="et-EE" altLang="en-US"/>
          </a:p>
        </p:txBody>
      </p:sp>
    </p:spTree>
    <p:extLst>
      <p:ext uri="{BB962C8B-B14F-4D97-AF65-F5344CB8AC3E}">
        <p14:creationId xmlns:p14="http://schemas.microsoft.com/office/powerpoint/2010/main" val="1573037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5"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a:defRPr/>
            </a:pPr>
            <a:fld id="{63566B8C-4AFC-4B82-9E42-07766FC123E9}" type="slidenum">
              <a:rPr lang="et-EE" altLang="en-US"/>
              <a:pPr>
                <a:defRPr/>
              </a:pPr>
              <a:t>‹#›</a:t>
            </a:fld>
            <a:endParaRPr lang="et-EE" altLang="en-US"/>
          </a:p>
        </p:txBody>
      </p:sp>
    </p:spTree>
    <p:extLst>
      <p:ext uri="{BB962C8B-B14F-4D97-AF65-F5344CB8AC3E}">
        <p14:creationId xmlns:p14="http://schemas.microsoft.com/office/powerpoint/2010/main" val="1800628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8"/>
            <a:ext cx="2743200" cy="58515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609600" y="27464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5"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a:defRPr/>
            </a:pPr>
            <a:fld id="{6D59D3CA-331B-4D88-95EF-36838B9F5AB4}" type="slidenum">
              <a:rPr lang="et-EE" altLang="en-US"/>
              <a:pPr>
                <a:defRPr/>
              </a:pPr>
              <a:t>‹#›</a:t>
            </a:fld>
            <a:endParaRPr lang="et-EE" altLang="en-US"/>
          </a:p>
        </p:txBody>
      </p:sp>
    </p:spTree>
    <p:extLst>
      <p:ext uri="{BB962C8B-B14F-4D97-AF65-F5344CB8AC3E}">
        <p14:creationId xmlns:p14="http://schemas.microsoft.com/office/powerpoint/2010/main" val="2368876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43" indent="0" algn="ctr">
              <a:buNone/>
              <a:defRPr sz="2000"/>
            </a:lvl2pPr>
            <a:lvl3pPr marL="914286" indent="0" algn="ctr">
              <a:buNone/>
              <a:defRPr sz="1900"/>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ED1A9C-2BF9-4539-AB54-FB4B83A076D1}" type="datetime5">
              <a:rPr lang="en-US" smtClean="0">
                <a:solidFill>
                  <a:prstClr val="black">
                    <a:tint val="75000"/>
                  </a:prstClr>
                </a:solidFill>
              </a:rPr>
              <a:pPr/>
              <a:t>25-Oct-22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440405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BA8BF3-790F-4966-B7BE-C6C832DD1840}" type="datetime5">
              <a:rPr lang="en-US" smtClean="0">
                <a:solidFill>
                  <a:prstClr val="black">
                    <a:tint val="75000"/>
                  </a:prstClr>
                </a:solidFill>
              </a:rPr>
              <a:pPr/>
              <a:t>25-Oct-22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83573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5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43" indent="0">
              <a:buNone/>
              <a:defRPr sz="2000">
                <a:solidFill>
                  <a:schemeClr val="tx1">
                    <a:tint val="75000"/>
                  </a:schemeClr>
                </a:solidFill>
              </a:defRPr>
            </a:lvl2pPr>
            <a:lvl3pPr marL="914286" indent="0">
              <a:buNone/>
              <a:defRPr sz="1900">
                <a:solidFill>
                  <a:schemeClr val="tx1">
                    <a:tint val="75000"/>
                  </a:schemeClr>
                </a:solidFill>
              </a:defRPr>
            </a:lvl3pPr>
            <a:lvl4pPr marL="1371430" indent="0">
              <a:buNone/>
              <a:defRPr sz="1600">
                <a:solidFill>
                  <a:schemeClr val="tx1">
                    <a:tint val="75000"/>
                  </a:schemeClr>
                </a:solidFill>
              </a:defRPr>
            </a:lvl4pPr>
            <a:lvl5pPr marL="1828573" indent="0">
              <a:buNone/>
              <a:defRPr sz="1600">
                <a:solidFill>
                  <a:schemeClr val="tx1">
                    <a:tint val="75000"/>
                  </a:schemeClr>
                </a:solidFill>
              </a:defRPr>
            </a:lvl5pPr>
            <a:lvl6pPr marL="2285718" indent="0">
              <a:buNone/>
              <a:defRPr sz="1600">
                <a:solidFill>
                  <a:schemeClr val="tx1">
                    <a:tint val="75000"/>
                  </a:schemeClr>
                </a:solidFill>
              </a:defRPr>
            </a:lvl6pPr>
            <a:lvl7pPr marL="2742858" indent="0">
              <a:buNone/>
              <a:defRPr sz="1600">
                <a:solidFill>
                  <a:schemeClr val="tx1">
                    <a:tint val="75000"/>
                  </a:schemeClr>
                </a:solidFill>
              </a:defRPr>
            </a:lvl7pPr>
            <a:lvl8pPr marL="3200000" indent="0">
              <a:buNone/>
              <a:defRPr sz="1600">
                <a:solidFill>
                  <a:schemeClr val="tx1">
                    <a:tint val="75000"/>
                  </a:schemeClr>
                </a:solidFill>
              </a:defRPr>
            </a:lvl8pPr>
            <a:lvl9pPr marL="365714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200A6A-670A-477F-A9E3-778CF7838BC1}" type="datetime5">
              <a:rPr lang="en-US" smtClean="0">
                <a:solidFill>
                  <a:prstClr val="black">
                    <a:tint val="75000"/>
                  </a:prstClr>
                </a:solidFill>
              </a:rPr>
              <a:pPr/>
              <a:t>25-Oct-22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02991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48B524-F0B3-4F13-89EA-2C1ADD9D7559}" type="datetime5">
              <a:rPr lang="en-US" smtClean="0">
                <a:solidFill>
                  <a:prstClr val="black">
                    <a:tint val="75000"/>
                  </a:prstClr>
                </a:solidFill>
              </a:rPr>
              <a:pPr/>
              <a:t>25-Oct-22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620358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43" indent="0">
              <a:buNone/>
              <a:defRPr sz="2000" b="1"/>
            </a:lvl2pPr>
            <a:lvl3pPr marL="914286" indent="0">
              <a:buNone/>
              <a:defRPr sz="19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43" indent="0">
              <a:buNone/>
              <a:defRPr sz="2000" b="1"/>
            </a:lvl2pPr>
            <a:lvl3pPr marL="914286" indent="0">
              <a:buNone/>
              <a:defRPr sz="19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11B17C-BD11-4E2A-AFE2-BF52C2F8CB63}" type="datetime5">
              <a:rPr lang="en-US" smtClean="0">
                <a:solidFill>
                  <a:prstClr val="black">
                    <a:tint val="75000"/>
                  </a:prstClr>
                </a:solidFill>
              </a:rPr>
              <a:pPr/>
              <a:t>25-Oct-22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192081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35F4B8-BC0E-41EE-8BD9-B7393C7D675C}" type="datetime5">
              <a:rPr lang="en-US" smtClean="0">
                <a:solidFill>
                  <a:prstClr val="black">
                    <a:tint val="75000"/>
                  </a:prstClr>
                </a:solidFill>
              </a:rPr>
              <a:pPr/>
              <a:t>25-Oct-22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46253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BDA04-D64E-40CC-8572-2B01F721446D}" type="datetime5">
              <a:rPr lang="en-US" smtClean="0">
                <a:solidFill>
                  <a:prstClr val="black">
                    <a:tint val="75000"/>
                  </a:prstClr>
                </a:solidFill>
              </a:rPr>
              <a:pPr/>
              <a:t>25-Oct-22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44362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43" indent="0">
              <a:buNone/>
              <a:defRPr sz="1500"/>
            </a:lvl2pPr>
            <a:lvl3pPr marL="914286" indent="0">
              <a:buNone/>
              <a:defRPr sz="1200"/>
            </a:lvl3pPr>
            <a:lvl4pPr marL="1371430" indent="0">
              <a:buNone/>
              <a:defRPr sz="1100"/>
            </a:lvl4pPr>
            <a:lvl5pPr marL="1828573" indent="0">
              <a:buNone/>
              <a:defRPr sz="1100"/>
            </a:lvl5pPr>
            <a:lvl6pPr marL="2285718" indent="0">
              <a:buNone/>
              <a:defRPr sz="1100"/>
            </a:lvl6pPr>
            <a:lvl7pPr marL="2742858" indent="0">
              <a:buNone/>
              <a:defRPr sz="1100"/>
            </a:lvl7pPr>
            <a:lvl8pPr marL="3200000" indent="0">
              <a:buNone/>
              <a:defRPr sz="1100"/>
            </a:lvl8pPr>
            <a:lvl9pPr marL="3657143"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175B0664-0F4D-4737-A14D-0863414B6B47}" type="datetime5">
              <a:rPr lang="en-US" smtClean="0">
                <a:solidFill>
                  <a:prstClr val="black">
                    <a:tint val="75000"/>
                  </a:prstClr>
                </a:solidFill>
              </a:rPr>
              <a:pPr/>
              <a:t>25-Oct-22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21943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5"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a:defRPr/>
            </a:pPr>
            <a:fld id="{26CDE8B0-0637-470D-BD65-4EE74695F867}" type="slidenum">
              <a:rPr lang="et-EE" altLang="en-US"/>
              <a:pPr>
                <a:defRPr/>
              </a:pPr>
              <a:t>‹#›</a:t>
            </a:fld>
            <a:endParaRPr lang="et-EE" altLang="en-US"/>
          </a:p>
        </p:txBody>
      </p:sp>
    </p:spTree>
    <p:extLst>
      <p:ext uri="{BB962C8B-B14F-4D97-AF65-F5344CB8AC3E}">
        <p14:creationId xmlns:p14="http://schemas.microsoft.com/office/powerpoint/2010/main" val="22191296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8"/>
            <a:ext cx="6172200" cy="4873625"/>
          </a:xfrm>
        </p:spPr>
        <p:txBody>
          <a:bodyPr anchor="t"/>
          <a:lstStyle>
            <a:lvl1pPr marL="0" indent="0">
              <a:buNone/>
              <a:defRPr sz="3200"/>
            </a:lvl1pPr>
            <a:lvl2pPr marL="457143" indent="0">
              <a:buNone/>
              <a:defRPr sz="2800"/>
            </a:lvl2pPr>
            <a:lvl3pPr marL="914286" indent="0">
              <a:buNone/>
              <a:defRPr sz="2400"/>
            </a:lvl3pPr>
            <a:lvl4pPr marL="1371430" indent="0">
              <a:buNone/>
              <a:defRPr sz="2000"/>
            </a:lvl4pPr>
            <a:lvl5pPr marL="1828573" indent="0">
              <a:buNone/>
              <a:defRPr sz="2000"/>
            </a:lvl5pPr>
            <a:lvl6pPr marL="2285718" indent="0">
              <a:buNone/>
              <a:defRPr sz="2000"/>
            </a:lvl6pPr>
            <a:lvl7pPr marL="2742858" indent="0">
              <a:buNone/>
              <a:defRPr sz="2000"/>
            </a:lvl7pPr>
            <a:lvl8pPr marL="3200000" indent="0">
              <a:buNone/>
              <a:defRPr sz="2000"/>
            </a:lvl8pPr>
            <a:lvl9pPr marL="3657143"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43" indent="0">
              <a:buNone/>
              <a:defRPr sz="1500"/>
            </a:lvl2pPr>
            <a:lvl3pPr marL="914286" indent="0">
              <a:buNone/>
              <a:defRPr sz="1200"/>
            </a:lvl3pPr>
            <a:lvl4pPr marL="1371430" indent="0">
              <a:buNone/>
              <a:defRPr sz="1100"/>
            </a:lvl4pPr>
            <a:lvl5pPr marL="1828573" indent="0">
              <a:buNone/>
              <a:defRPr sz="1100"/>
            </a:lvl5pPr>
            <a:lvl6pPr marL="2285718" indent="0">
              <a:buNone/>
              <a:defRPr sz="1100"/>
            </a:lvl6pPr>
            <a:lvl7pPr marL="2742858" indent="0">
              <a:buNone/>
              <a:defRPr sz="1100"/>
            </a:lvl7pPr>
            <a:lvl8pPr marL="3200000" indent="0">
              <a:buNone/>
              <a:defRPr sz="1100"/>
            </a:lvl8pPr>
            <a:lvl9pPr marL="3657143"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4538FA14-84A9-4F9F-BDEE-0003F14A0382}" type="datetime5">
              <a:rPr lang="en-US" smtClean="0">
                <a:solidFill>
                  <a:prstClr val="black">
                    <a:tint val="75000"/>
                  </a:prstClr>
                </a:solidFill>
              </a:rPr>
              <a:pPr/>
              <a:t>25-Oct-22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76446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5DBE1E-F404-4287-B1E9-84568FE230F1}" type="datetime5">
              <a:rPr lang="en-US" smtClean="0">
                <a:solidFill>
                  <a:prstClr val="black">
                    <a:tint val="75000"/>
                  </a:prstClr>
                </a:solidFill>
              </a:rPr>
              <a:pPr/>
              <a:t>25-Oct-22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87812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31"/>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31"/>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21EAD-91E9-4B50-8094-41678F90865A}" type="datetime5">
              <a:rPr lang="en-US" smtClean="0">
                <a:solidFill>
                  <a:prstClr val="black">
                    <a:tint val="75000"/>
                  </a:prstClr>
                </a:solidFill>
              </a:rPr>
              <a:pPr/>
              <a:t>25-Oct-22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591458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bg>
      <p:bgPr>
        <a:solidFill>
          <a:srgbClr val="FFC000">
            <a:alpha val="24000"/>
          </a:srgb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defTabSz="1219170">
              <a:defRPr/>
            </a:pPr>
            <a:fld id="{225193BA-CB9A-4309-9BA1-27797234266F}" type="datetime1">
              <a:rPr lang="en-US" sz="1600" smtClean="0">
                <a:solidFill>
                  <a:prstClr val="black">
                    <a:tint val="75000"/>
                  </a:prstClr>
                </a:solidFill>
              </a:rPr>
              <a:pPr defTabSz="1219170">
                <a:defRPr/>
              </a:pPr>
              <a:t>10/25/2022</a:t>
            </a:fld>
            <a:endParaRPr lang="en-US" sz="1600">
              <a:solidFill>
                <a:prstClr val="black">
                  <a:tint val="75000"/>
                </a:prstClr>
              </a:solidFill>
            </a:endParaRPr>
          </a:p>
        </p:txBody>
      </p:sp>
      <p:sp>
        <p:nvSpPr>
          <p:cNvPr id="5" name="Footer Placeholder 4"/>
          <p:cNvSpPr>
            <a:spLocks noGrp="1"/>
          </p:cNvSpPr>
          <p:nvPr>
            <p:ph type="ftr" sz="quarter" idx="11"/>
          </p:nvPr>
        </p:nvSpPr>
        <p:spPr/>
        <p:txBody>
          <a:bodyPr/>
          <a:lstStyle/>
          <a:p>
            <a:pPr defTabSz="1219170">
              <a:defRPr/>
            </a:pPr>
            <a:endParaRPr lang="en-US" sz="160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9170">
              <a:defRPr/>
            </a:pPr>
            <a:fld id="{B6F15528-21DE-4FAA-801E-634DDDAF4B2B}" type="slidenum">
              <a:rPr lang="en-US" sz="1600" smtClean="0">
                <a:solidFill>
                  <a:prstClr val="black">
                    <a:tint val="75000"/>
                  </a:prstClr>
                </a:solidFill>
              </a:rPr>
              <a:pPr defTabSz="1219170">
                <a:defRPr/>
              </a:pPr>
              <a:t>‹#›</a:t>
            </a:fld>
            <a:endParaRPr lang="en-US" sz="1600">
              <a:solidFill>
                <a:prstClr val="black">
                  <a:tint val="75000"/>
                </a:prstClr>
              </a:solidFill>
            </a:endParaRPr>
          </a:p>
        </p:txBody>
      </p:sp>
      <p:pic>
        <p:nvPicPr>
          <p:cNvPr id="11" name="Picture 2" descr="C:\Users\NGUYENDAN\Desktop\Phong san khau\Co Dang - To Quoc.png"/>
          <p:cNvPicPr>
            <a:picLocks noChangeAspect="1" noChangeArrowheads="1"/>
          </p:cNvPicPr>
          <p:nvPr userDrawn="1"/>
        </p:nvPicPr>
        <p:blipFill>
          <a:blip r:embed="rId2"/>
          <a:srcRect/>
          <a:stretch>
            <a:fillRect/>
          </a:stretch>
        </p:blipFill>
        <p:spPr bwMode="auto">
          <a:xfrm>
            <a:off x="170576" y="155775"/>
            <a:ext cx="1353424" cy="733228"/>
          </a:xfrm>
          <a:prstGeom prst="rect">
            <a:avLst/>
          </a:prstGeom>
          <a:noFill/>
          <a:effectLst>
            <a:outerShdw blurRad="50800" dist="38100" dir="5400000" algn="t" rotWithShape="0">
              <a:prstClr val="black">
                <a:alpha val="40000"/>
              </a:prstClr>
            </a:outerShdw>
          </a:effectLst>
        </p:spPr>
      </p:pic>
      <p:sp>
        <p:nvSpPr>
          <p:cNvPr id="13" name="Rectangle 12"/>
          <p:cNvSpPr/>
          <p:nvPr userDrawn="1"/>
        </p:nvSpPr>
        <p:spPr>
          <a:xfrm>
            <a:off x="1836741" y="155775"/>
            <a:ext cx="10211921" cy="733228"/>
          </a:xfrm>
          <a:prstGeom prst="rect">
            <a:avLst/>
          </a:prstGeom>
          <a:solidFill>
            <a:srgbClr val="CC3300"/>
          </a:solidFill>
          <a:ln>
            <a:noFill/>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7301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2"/>
            <a:ext cx="10363200" cy="1470025"/>
          </a:xfrm>
        </p:spPr>
        <p:txBody>
          <a:bodyPr/>
          <a:lstStyle/>
          <a:p>
            <a:r>
              <a:rPr lang="en-US"/>
              <a:t>Click to edit Master title style</a:t>
            </a:r>
            <a:endParaRPr lang="et-EE"/>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071" indent="0" algn="ctr">
              <a:buNone/>
              <a:defRPr>
                <a:solidFill>
                  <a:schemeClr val="tx1">
                    <a:tint val="75000"/>
                  </a:schemeClr>
                </a:solidFill>
              </a:defRPr>
            </a:lvl2pPr>
            <a:lvl3pPr marL="914150" indent="0" algn="ctr">
              <a:buNone/>
              <a:defRPr>
                <a:solidFill>
                  <a:schemeClr val="tx1">
                    <a:tint val="75000"/>
                  </a:schemeClr>
                </a:solidFill>
              </a:defRPr>
            </a:lvl3pPr>
            <a:lvl4pPr marL="1371226" indent="0" algn="ctr">
              <a:buNone/>
              <a:defRPr>
                <a:solidFill>
                  <a:schemeClr val="tx1">
                    <a:tint val="75000"/>
                  </a:schemeClr>
                </a:solidFill>
              </a:defRPr>
            </a:lvl4pPr>
            <a:lvl5pPr marL="1828301" indent="0" algn="ctr">
              <a:buNone/>
              <a:defRPr>
                <a:solidFill>
                  <a:schemeClr val="tx1">
                    <a:tint val="75000"/>
                  </a:schemeClr>
                </a:solidFill>
              </a:defRPr>
            </a:lvl5pPr>
            <a:lvl6pPr marL="2285382" indent="0" algn="ctr">
              <a:buNone/>
              <a:defRPr>
                <a:solidFill>
                  <a:schemeClr val="tx1">
                    <a:tint val="75000"/>
                  </a:schemeClr>
                </a:solidFill>
              </a:defRPr>
            </a:lvl6pPr>
            <a:lvl7pPr marL="2742450" indent="0" algn="ctr">
              <a:buNone/>
              <a:defRPr>
                <a:solidFill>
                  <a:schemeClr val="tx1">
                    <a:tint val="75000"/>
                  </a:schemeClr>
                </a:solidFill>
              </a:defRPr>
            </a:lvl7pPr>
            <a:lvl8pPr marL="3199520" indent="0" algn="ctr">
              <a:buNone/>
              <a:defRPr>
                <a:solidFill>
                  <a:schemeClr val="tx1">
                    <a:tint val="75000"/>
                  </a:schemeClr>
                </a:solidFill>
              </a:defRPr>
            </a:lvl8pPr>
            <a:lvl9pPr marL="3656591" indent="0" algn="ctr">
              <a:buNone/>
              <a:defRPr>
                <a:solidFill>
                  <a:schemeClr val="tx1">
                    <a:tint val="75000"/>
                  </a:schemeClr>
                </a:solidFill>
              </a:defRPr>
            </a:lvl9pPr>
          </a:lstStyle>
          <a:p>
            <a:r>
              <a:rPr lang="en-US"/>
              <a:t>Click to edit Master subtitle style</a:t>
            </a:r>
            <a:endParaRPr lang="et-EE"/>
          </a:p>
        </p:txBody>
      </p:sp>
      <p:sp>
        <p:nvSpPr>
          <p:cNvPr id="4"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5"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09271591-4F4E-43E1-A37F-2D0071F30106}"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1698115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5"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26CDE8B0-0637-470D-BD65-4EE74695F867}"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2511946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t-E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071" indent="0">
              <a:buNone/>
              <a:defRPr sz="1867">
                <a:solidFill>
                  <a:schemeClr val="tx1">
                    <a:tint val="75000"/>
                  </a:schemeClr>
                </a:solidFill>
              </a:defRPr>
            </a:lvl2pPr>
            <a:lvl3pPr marL="914150" indent="0">
              <a:buNone/>
              <a:defRPr sz="1600">
                <a:solidFill>
                  <a:schemeClr val="tx1">
                    <a:tint val="75000"/>
                  </a:schemeClr>
                </a:solidFill>
              </a:defRPr>
            </a:lvl3pPr>
            <a:lvl4pPr marL="1371226" indent="0">
              <a:buNone/>
              <a:defRPr sz="1467">
                <a:solidFill>
                  <a:schemeClr val="tx1">
                    <a:tint val="75000"/>
                  </a:schemeClr>
                </a:solidFill>
              </a:defRPr>
            </a:lvl4pPr>
            <a:lvl5pPr marL="1828301" indent="0">
              <a:buNone/>
              <a:defRPr sz="1467">
                <a:solidFill>
                  <a:schemeClr val="tx1">
                    <a:tint val="75000"/>
                  </a:schemeClr>
                </a:solidFill>
              </a:defRPr>
            </a:lvl5pPr>
            <a:lvl6pPr marL="2285382" indent="0">
              <a:buNone/>
              <a:defRPr sz="1467">
                <a:solidFill>
                  <a:schemeClr val="tx1">
                    <a:tint val="75000"/>
                  </a:schemeClr>
                </a:solidFill>
              </a:defRPr>
            </a:lvl6pPr>
            <a:lvl7pPr marL="2742450" indent="0">
              <a:buNone/>
              <a:defRPr sz="1467">
                <a:solidFill>
                  <a:schemeClr val="tx1">
                    <a:tint val="75000"/>
                  </a:schemeClr>
                </a:solidFill>
              </a:defRPr>
            </a:lvl7pPr>
            <a:lvl8pPr marL="3199520" indent="0">
              <a:buNone/>
              <a:defRPr sz="1467">
                <a:solidFill>
                  <a:schemeClr val="tx1">
                    <a:tint val="75000"/>
                  </a:schemeClr>
                </a:solidFill>
              </a:defRPr>
            </a:lvl8pPr>
            <a:lvl9pPr marL="3656591" indent="0">
              <a:buNone/>
              <a:defRPr sz="14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5"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C5B3714A-1B5D-47AA-B13A-E575B766BF90}"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40634765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67"/>
            </a:lvl4pPr>
            <a:lvl5pPr>
              <a:defRPr sz="1867"/>
            </a:lvl5pPr>
            <a:lvl6pPr>
              <a:defRPr sz="1867"/>
            </a:lvl6pPr>
            <a:lvl7pPr>
              <a:defRPr sz="1867"/>
            </a:lvl7pPr>
            <a:lvl8pPr>
              <a:defRPr sz="1867"/>
            </a:lvl8pPr>
            <a:lvl9pPr>
              <a:defRPr sz="18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67"/>
            </a:lvl4pPr>
            <a:lvl5pPr>
              <a:defRPr sz="1867"/>
            </a:lvl5pPr>
            <a:lvl6pPr>
              <a:defRPr sz="1867"/>
            </a:lvl6pPr>
            <a:lvl7pPr>
              <a:defRPr sz="1867"/>
            </a:lvl7pPr>
            <a:lvl8pPr>
              <a:defRPr sz="1867"/>
            </a:lvl8pPr>
            <a:lvl9pPr>
              <a:defRPr sz="18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6"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7"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57D8F5F5-C06B-422F-91AD-A95E380FB632}"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7404663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071" indent="0">
              <a:buNone/>
              <a:defRPr sz="2000" b="1"/>
            </a:lvl2pPr>
            <a:lvl3pPr marL="914150" indent="0">
              <a:buNone/>
              <a:defRPr sz="1867" b="1"/>
            </a:lvl3pPr>
            <a:lvl4pPr marL="1371226" indent="0">
              <a:buNone/>
              <a:defRPr sz="1600" b="1"/>
            </a:lvl4pPr>
            <a:lvl5pPr marL="1828301" indent="0">
              <a:buNone/>
              <a:defRPr sz="1600" b="1"/>
            </a:lvl5pPr>
            <a:lvl6pPr marL="2285382" indent="0">
              <a:buNone/>
              <a:defRPr sz="1600" b="1"/>
            </a:lvl6pPr>
            <a:lvl7pPr marL="2742450" indent="0">
              <a:buNone/>
              <a:defRPr sz="1600" b="1"/>
            </a:lvl7pPr>
            <a:lvl8pPr marL="3199520" indent="0">
              <a:buNone/>
              <a:defRPr sz="1600" b="1"/>
            </a:lvl8pPr>
            <a:lvl9pPr marL="365659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6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93404" y="1535113"/>
            <a:ext cx="5389033" cy="639763"/>
          </a:xfrm>
        </p:spPr>
        <p:txBody>
          <a:bodyPr anchor="b"/>
          <a:lstStyle>
            <a:lvl1pPr marL="0" indent="0">
              <a:buNone/>
              <a:defRPr sz="2400" b="1"/>
            </a:lvl1pPr>
            <a:lvl2pPr marL="457071" indent="0">
              <a:buNone/>
              <a:defRPr sz="2000" b="1"/>
            </a:lvl2pPr>
            <a:lvl3pPr marL="914150" indent="0">
              <a:buNone/>
              <a:defRPr sz="1867" b="1"/>
            </a:lvl3pPr>
            <a:lvl4pPr marL="1371226" indent="0">
              <a:buNone/>
              <a:defRPr sz="1600" b="1"/>
            </a:lvl4pPr>
            <a:lvl5pPr marL="1828301" indent="0">
              <a:buNone/>
              <a:defRPr sz="1600" b="1"/>
            </a:lvl5pPr>
            <a:lvl6pPr marL="2285382" indent="0">
              <a:buNone/>
              <a:defRPr sz="1600" b="1"/>
            </a:lvl6pPr>
            <a:lvl7pPr marL="2742450" indent="0">
              <a:buNone/>
              <a:defRPr sz="1600" b="1"/>
            </a:lvl7pPr>
            <a:lvl8pPr marL="3199520" indent="0">
              <a:buNone/>
              <a:defRPr sz="1600" b="1"/>
            </a:lvl8pPr>
            <a:lvl9pPr marL="36565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04" y="2174875"/>
            <a:ext cx="5389033" cy="3951288"/>
          </a:xfrm>
        </p:spPr>
        <p:txBody>
          <a:bodyPr/>
          <a:lstStyle>
            <a:lvl1pPr>
              <a:defRPr sz="2400"/>
            </a:lvl1pPr>
            <a:lvl2pPr>
              <a:defRPr sz="2000"/>
            </a:lvl2pPr>
            <a:lvl3pPr>
              <a:defRPr sz="186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8"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9"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0FE587B7-CD27-47BA-96E9-33B4F27AF049}"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40695154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778099"/>
          </a:xfrm>
        </p:spPr>
        <p:txBody>
          <a:bodyPr/>
          <a:lstStyle/>
          <a:p>
            <a:r>
              <a:rPr lang="en-US"/>
              <a:t>Click to edit Master title style</a:t>
            </a:r>
            <a:endParaRPr lang="et-EE"/>
          </a:p>
        </p:txBody>
      </p:sp>
      <p:sp>
        <p:nvSpPr>
          <p:cNvPr id="3"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4"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5"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0B0E2F8C-9F7B-4989-A4A9-2011F8BA2E20}"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228070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a:t>Click to edit Master title style</a:t>
            </a:r>
            <a:endParaRPr lang="et-E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43" indent="0">
              <a:buNone/>
              <a:defRPr sz="1900">
                <a:solidFill>
                  <a:schemeClr val="tx1">
                    <a:tint val="75000"/>
                  </a:schemeClr>
                </a:solidFill>
              </a:defRPr>
            </a:lvl2pPr>
            <a:lvl3pPr marL="914286" indent="0">
              <a:buNone/>
              <a:defRPr sz="1600">
                <a:solidFill>
                  <a:schemeClr val="tx1">
                    <a:tint val="75000"/>
                  </a:schemeClr>
                </a:solidFill>
              </a:defRPr>
            </a:lvl3pPr>
            <a:lvl4pPr marL="1371430" indent="0">
              <a:buNone/>
              <a:defRPr sz="1500">
                <a:solidFill>
                  <a:schemeClr val="tx1">
                    <a:tint val="75000"/>
                  </a:schemeClr>
                </a:solidFill>
              </a:defRPr>
            </a:lvl4pPr>
            <a:lvl5pPr marL="1828573" indent="0">
              <a:buNone/>
              <a:defRPr sz="1500">
                <a:solidFill>
                  <a:schemeClr val="tx1">
                    <a:tint val="75000"/>
                  </a:schemeClr>
                </a:solidFill>
              </a:defRPr>
            </a:lvl5pPr>
            <a:lvl6pPr marL="2285718" indent="0">
              <a:buNone/>
              <a:defRPr sz="1500">
                <a:solidFill>
                  <a:schemeClr val="tx1">
                    <a:tint val="75000"/>
                  </a:schemeClr>
                </a:solidFill>
              </a:defRPr>
            </a:lvl6pPr>
            <a:lvl7pPr marL="2742858" indent="0">
              <a:buNone/>
              <a:defRPr sz="1500">
                <a:solidFill>
                  <a:schemeClr val="tx1">
                    <a:tint val="75000"/>
                  </a:schemeClr>
                </a:solidFill>
              </a:defRPr>
            </a:lvl7pPr>
            <a:lvl8pPr marL="3200000" indent="0">
              <a:buNone/>
              <a:defRPr sz="1500">
                <a:solidFill>
                  <a:schemeClr val="tx1">
                    <a:tint val="75000"/>
                  </a:schemeClr>
                </a:solidFill>
              </a:defRPr>
            </a:lvl8pPr>
            <a:lvl9pPr marL="3657143"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5"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a:defRPr/>
            </a:pPr>
            <a:fld id="{C5B3714A-1B5D-47AA-B13A-E575B766BF90}" type="slidenum">
              <a:rPr lang="et-EE" altLang="en-US"/>
              <a:pPr>
                <a:defRPr/>
              </a:pPr>
              <a:t>‹#›</a:t>
            </a:fld>
            <a:endParaRPr lang="et-EE" altLang="en-US"/>
          </a:p>
        </p:txBody>
      </p:sp>
    </p:spTree>
    <p:extLst>
      <p:ext uri="{BB962C8B-B14F-4D97-AF65-F5344CB8AC3E}">
        <p14:creationId xmlns:p14="http://schemas.microsoft.com/office/powerpoint/2010/main" val="2740879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3"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4"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CF00F190-7B8D-4403-89F4-A703A810AD17}"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10710630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49"/>
            <a:ext cx="4011084" cy="1162051"/>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4766733" y="27307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67"/>
            </a:lvl1pPr>
            <a:lvl2pPr marL="457071" indent="0">
              <a:buNone/>
              <a:defRPr sz="1200"/>
            </a:lvl2pPr>
            <a:lvl3pPr marL="914150" indent="0">
              <a:buNone/>
              <a:defRPr sz="1067"/>
            </a:lvl3pPr>
            <a:lvl4pPr marL="1371226" indent="0">
              <a:buNone/>
              <a:defRPr sz="933"/>
            </a:lvl4pPr>
            <a:lvl5pPr marL="1828301" indent="0">
              <a:buNone/>
              <a:defRPr sz="933"/>
            </a:lvl5pPr>
            <a:lvl6pPr marL="2285382" indent="0">
              <a:buNone/>
              <a:defRPr sz="933"/>
            </a:lvl6pPr>
            <a:lvl7pPr marL="2742450" indent="0">
              <a:buNone/>
              <a:defRPr sz="933"/>
            </a:lvl7pPr>
            <a:lvl8pPr marL="3199520" indent="0">
              <a:buNone/>
              <a:defRPr sz="933"/>
            </a:lvl8pPr>
            <a:lvl9pPr marL="3656591" indent="0">
              <a:buNone/>
              <a:defRPr sz="93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6"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7"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58DAB0B1-AC93-4BC6-8BAC-5FDCACAD2AE8}"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455976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071" indent="0">
              <a:buNone/>
              <a:defRPr sz="2800"/>
            </a:lvl2pPr>
            <a:lvl3pPr marL="914150" indent="0">
              <a:buNone/>
              <a:defRPr sz="2400"/>
            </a:lvl3pPr>
            <a:lvl4pPr marL="1371226" indent="0">
              <a:buNone/>
              <a:defRPr sz="2000"/>
            </a:lvl4pPr>
            <a:lvl5pPr marL="1828301" indent="0">
              <a:buNone/>
              <a:defRPr sz="2000"/>
            </a:lvl5pPr>
            <a:lvl6pPr marL="2285382" indent="0">
              <a:buNone/>
              <a:defRPr sz="2000"/>
            </a:lvl6pPr>
            <a:lvl7pPr marL="2742450" indent="0">
              <a:buNone/>
              <a:defRPr sz="2000"/>
            </a:lvl7pPr>
            <a:lvl8pPr marL="3199520" indent="0">
              <a:buNone/>
              <a:defRPr sz="2000"/>
            </a:lvl8pPr>
            <a:lvl9pPr marL="3656591" indent="0">
              <a:buNone/>
              <a:defRPr sz="2000"/>
            </a:lvl9pPr>
          </a:lstStyle>
          <a:p>
            <a:pPr lvl="0"/>
            <a:endParaRPr lang="et-EE" noProof="0"/>
          </a:p>
        </p:txBody>
      </p:sp>
      <p:sp>
        <p:nvSpPr>
          <p:cNvPr id="4" name="Text Placeholder 3"/>
          <p:cNvSpPr>
            <a:spLocks noGrp="1"/>
          </p:cNvSpPr>
          <p:nvPr>
            <p:ph type="body" sz="half" idx="2"/>
          </p:nvPr>
        </p:nvSpPr>
        <p:spPr>
          <a:xfrm>
            <a:off x="2389717" y="5367362"/>
            <a:ext cx="7315200" cy="804863"/>
          </a:xfrm>
        </p:spPr>
        <p:txBody>
          <a:bodyPr/>
          <a:lstStyle>
            <a:lvl1pPr marL="0" indent="0">
              <a:buNone/>
              <a:defRPr sz="1467"/>
            </a:lvl1pPr>
            <a:lvl2pPr marL="457071" indent="0">
              <a:buNone/>
              <a:defRPr sz="1200"/>
            </a:lvl2pPr>
            <a:lvl3pPr marL="914150" indent="0">
              <a:buNone/>
              <a:defRPr sz="1067"/>
            </a:lvl3pPr>
            <a:lvl4pPr marL="1371226" indent="0">
              <a:buNone/>
              <a:defRPr sz="933"/>
            </a:lvl4pPr>
            <a:lvl5pPr marL="1828301" indent="0">
              <a:buNone/>
              <a:defRPr sz="933"/>
            </a:lvl5pPr>
            <a:lvl6pPr marL="2285382" indent="0">
              <a:buNone/>
              <a:defRPr sz="933"/>
            </a:lvl6pPr>
            <a:lvl7pPr marL="2742450" indent="0">
              <a:buNone/>
              <a:defRPr sz="933"/>
            </a:lvl7pPr>
            <a:lvl8pPr marL="3199520" indent="0">
              <a:buNone/>
              <a:defRPr sz="933"/>
            </a:lvl8pPr>
            <a:lvl9pPr marL="3656591" indent="0">
              <a:buNone/>
              <a:defRPr sz="93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6"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7"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9CFC7CAB-CBDB-4DBB-9EBE-2148BD3AB564}"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3692024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5"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63566B8C-4AFC-4B82-9E42-07766FC123E9}"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18261702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lvl1pPr>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5" name="Footer Placeholder 4"/>
          <p:cNvSpPr>
            <a:spLocks noGrp="1"/>
          </p:cNvSpPr>
          <p:nvPr>
            <p:ph type="ftr" sz="quarter" idx="11"/>
          </p:nvPr>
        </p:nvSpPr>
        <p:spPr/>
        <p:txBody>
          <a:bodyPr/>
          <a:lstStyle>
            <a:lvl1pPr>
              <a:defRPr/>
            </a:lvl1pPr>
          </a:lstStyle>
          <a:p>
            <a:pPr defTabSz="1219170"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12"/>
          </p:nvPr>
        </p:nvSpPr>
        <p:spPr/>
        <p:txBody>
          <a:bodyPr/>
          <a:lstStyle>
            <a:lvl1pPr>
              <a:defRPr/>
            </a:lvl1pPr>
          </a:lstStyle>
          <a:p>
            <a:pPr defTabSz="1219170" fontAlgn="base">
              <a:spcBef>
                <a:spcPct val="0"/>
              </a:spcBef>
              <a:spcAft>
                <a:spcPct val="0"/>
              </a:spcAft>
              <a:defRPr/>
            </a:pPr>
            <a:fld id="{6D59D3CA-331B-4D88-95EF-36838B9F5AB4}"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5417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6"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7" name="Slide Number Placeholder 5"/>
          <p:cNvSpPr>
            <a:spLocks noGrp="1"/>
          </p:cNvSpPr>
          <p:nvPr>
            <p:ph type="sldNum" sz="quarter" idx="12"/>
          </p:nvPr>
        </p:nvSpPr>
        <p:spPr/>
        <p:txBody>
          <a:bodyPr/>
          <a:lstStyle>
            <a:lvl1pPr>
              <a:defRPr/>
            </a:lvl1pPr>
          </a:lstStyle>
          <a:p>
            <a:pPr>
              <a:defRPr/>
            </a:pPr>
            <a:fld id="{57D8F5F5-C06B-422F-91AD-A95E380FB632}" type="slidenum">
              <a:rPr lang="et-EE" altLang="en-US"/>
              <a:pPr>
                <a:defRPr/>
              </a:pPr>
              <a:t>‹#›</a:t>
            </a:fld>
            <a:endParaRPr lang="et-EE" altLang="en-US"/>
          </a:p>
        </p:txBody>
      </p:sp>
    </p:spTree>
    <p:extLst>
      <p:ext uri="{BB962C8B-B14F-4D97-AF65-F5344CB8AC3E}">
        <p14:creationId xmlns:p14="http://schemas.microsoft.com/office/powerpoint/2010/main" val="38671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43" indent="0">
              <a:buNone/>
              <a:defRPr sz="2000" b="1"/>
            </a:lvl2pPr>
            <a:lvl3pPr marL="914286" indent="0">
              <a:buNone/>
              <a:defRPr sz="19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93378" y="1535113"/>
            <a:ext cx="5389033" cy="639763"/>
          </a:xfrm>
        </p:spPr>
        <p:txBody>
          <a:bodyPr anchor="b"/>
          <a:lstStyle>
            <a:lvl1pPr marL="0" indent="0">
              <a:buNone/>
              <a:defRPr sz="2400" b="1"/>
            </a:lvl1pPr>
            <a:lvl2pPr marL="457143" indent="0">
              <a:buNone/>
              <a:defRPr sz="2000" b="1"/>
            </a:lvl2pPr>
            <a:lvl3pPr marL="914286" indent="0">
              <a:buNone/>
              <a:defRPr sz="19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8"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9" name="Slide Number Placeholder 5"/>
          <p:cNvSpPr>
            <a:spLocks noGrp="1"/>
          </p:cNvSpPr>
          <p:nvPr>
            <p:ph type="sldNum" sz="quarter" idx="12"/>
          </p:nvPr>
        </p:nvSpPr>
        <p:spPr/>
        <p:txBody>
          <a:bodyPr/>
          <a:lstStyle>
            <a:lvl1pPr>
              <a:defRPr/>
            </a:lvl1pPr>
          </a:lstStyle>
          <a:p>
            <a:pPr>
              <a:defRPr/>
            </a:pPr>
            <a:fld id="{0FE587B7-CD27-47BA-96E9-33B4F27AF049}" type="slidenum">
              <a:rPr lang="et-EE" altLang="en-US"/>
              <a:pPr>
                <a:defRPr/>
              </a:pPr>
              <a:t>‹#›</a:t>
            </a:fld>
            <a:endParaRPr lang="et-EE" altLang="en-US"/>
          </a:p>
        </p:txBody>
      </p:sp>
    </p:spTree>
    <p:extLst>
      <p:ext uri="{BB962C8B-B14F-4D97-AF65-F5344CB8AC3E}">
        <p14:creationId xmlns:p14="http://schemas.microsoft.com/office/powerpoint/2010/main" val="1932783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778099"/>
          </a:xfrm>
        </p:spPr>
        <p:txBody>
          <a:bodyPr/>
          <a:lstStyle/>
          <a:p>
            <a:r>
              <a:rPr lang="en-US"/>
              <a:t>Click to edit Master title style</a:t>
            </a:r>
            <a:endParaRPr lang="et-EE"/>
          </a:p>
        </p:txBody>
      </p:sp>
      <p:sp>
        <p:nvSpPr>
          <p:cNvPr id="3"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4"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5" name="Slide Number Placeholder 5"/>
          <p:cNvSpPr>
            <a:spLocks noGrp="1"/>
          </p:cNvSpPr>
          <p:nvPr>
            <p:ph type="sldNum" sz="quarter" idx="12"/>
          </p:nvPr>
        </p:nvSpPr>
        <p:spPr/>
        <p:txBody>
          <a:bodyPr/>
          <a:lstStyle>
            <a:lvl1pPr>
              <a:defRPr/>
            </a:lvl1pPr>
          </a:lstStyle>
          <a:p>
            <a:pPr>
              <a:defRPr/>
            </a:pPr>
            <a:fld id="{0B0E2F8C-9F7B-4989-A4A9-2011F8BA2E20}" type="slidenum">
              <a:rPr lang="et-EE" altLang="en-US"/>
              <a:pPr>
                <a:defRPr/>
              </a:pPr>
              <a:t>‹#›</a:t>
            </a:fld>
            <a:endParaRPr lang="et-EE" altLang="en-US"/>
          </a:p>
        </p:txBody>
      </p:sp>
    </p:spTree>
    <p:extLst>
      <p:ext uri="{BB962C8B-B14F-4D97-AF65-F5344CB8AC3E}">
        <p14:creationId xmlns:p14="http://schemas.microsoft.com/office/powerpoint/2010/main" val="326418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3"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4" name="Slide Number Placeholder 5"/>
          <p:cNvSpPr>
            <a:spLocks noGrp="1"/>
          </p:cNvSpPr>
          <p:nvPr>
            <p:ph type="sldNum" sz="quarter" idx="12"/>
          </p:nvPr>
        </p:nvSpPr>
        <p:spPr/>
        <p:txBody>
          <a:bodyPr/>
          <a:lstStyle>
            <a:lvl1pPr>
              <a:defRPr/>
            </a:lvl1pPr>
          </a:lstStyle>
          <a:p>
            <a:pPr>
              <a:defRPr/>
            </a:pPr>
            <a:fld id="{CF00F190-7B8D-4403-89F4-A703A810AD17}" type="slidenum">
              <a:rPr lang="et-EE" altLang="en-US"/>
              <a:pPr>
                <a:defRPr/>
              </a:pPr>
              <a:t>‹#›</a:t>
            </a:fld>
            <a:endParaRPr lang="et-EE" altLang="en-US"/>
          </a:p>
        </p:txBody>
      </p:sp>
    </p:spTree>
    <p:extLst>
      <p:ext uri="{BB962C8B-B14F-4D97-AF65-F5344CB8AC3E}">
        <p14:creationId xmlns:p14="http://schemas.microsoft.com/office/powerpoint/2010/main" val="918172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4766733" y="27306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500"/>
            </a:lvl1pPr>
            <a:lvl2pPr marL="457143" indent="0">
              <a:buNone/>
              <a:defRPr sz="1200"/>
            </a:lvl2pPr>
            <a:lvl3pPr marL="914286" indent="0">
              <a:buNone/>
              <a:defRPr sz="1100"/>
            </a:lvl3pPr>
            <a:lvl4pPr marL="1371430" indent="0">
              <a:buNone/>
              <a:defRPr sz="900"/>
            </a:lvl4pPr>
            <a:lvl5pPr marL="1828573" indent="0">
              <a:buNone/>
              <a:defRPr sz="900"/>
            </a:lvl5pPr>
            <a:lvl6pPr marL="2285718" indent="0">
              <a:buNone/>
              <a:defRPr sz="900"/>
            </a:lvl6pPr>
            <a:lvl7pPr marL="2742858" indent="0">
              <a:buNone/>
              <a:defRPr sz="900"/>
            </a:lvl7pPr>
            <a:lvl8pPr marL="3200000" indent="0">
              <a:buNone/>
              <a:defRPr sz="900"/>
            </a:lvl8pPr>
            <a:lvl9pPr marL="365714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6"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7" name="Slide Number Placeholder 5"/>
          <p:cNvSpPr>
            <a:spLocks noGrp="1"/>
          </p:cNvSpPr>
          <p:nvPr>
            <p:ph type="sldNum" sz="quarter" idx="12"/>
          </p:nvPr>
        </p:nvSpPr>
        <p:spPr/>
        <p:txBody>
          <a:bodyPr/>
          <a:lstStyle>
            <a:lvl1pPr>
              <a:defRPr/>
            </a:lvl1pPr>
          </a:lstStyle>
          <a:p>
            <a:pPr>
              <a:defRPr/>
            </a:pPr>
            <a:fld id="{58DAB0B1-AC93-4BC6-8BAC-5FDCACAD2AE8}" type="slidenum">
              <a:rPr lang="et-EE" altLang="en-US"/>
              <a:pPr>
                <a:defRPr/>
              </a:pPr>
              <a:t>‹#›</a:t>
            </a:fld>
            <a:endParaRPr lang="et-EE" altLang="en-US"/>
          </a:p>
        </p:txBody>
      </p:sp>
    </p:spTree>
    <p:extLst>
      <p:ext uri="{BB962C8B-B14F-4D97-AF65-F5344CB8AC3E}">
        <p14:creationId xmlns:p14="http://schemas.microsoft.com/office/powerpoint/2010/main" val="213569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43" indent="0">
              <a:buNone/>
              <a:defRPr sz="2800"/>
            </a:lvl2pPr>
            <a:lvl3pPr marL="914286" indent="0">
              <a:buNone/>
              <a:defRPr sz="2400"/>
            </a:lvl3pPr>
            <a:lvl4pPr marL="1371430" indent="0">
              <a:buNone/>
              <a:defRPr sz="2000"/>
            </a:lvl4pPr>
            <a:lvl5pPr marL="1828573" indent="0">
              <a:buNone/>
              <a:defRPr sz="2000"/>
            </a:lvl5pPr>
            <a:lvl6pPr marL="2285718" indent="0">
              <a:buNone/>
              <a:defRPr sz="2000"/>
            </a:lvl6pPr>
            <a:lvl7pPr marL="2742858" indent="0">
              <a:buNone/>
              <a:defRPr sz="2000"/>
            </a:lvl7pPr>
            <a:lvl8pPr marL="3200000" indent="0">
              <a:buNone/>
              <a:defRPr sz="2000"/>
            </a:lvl8pPr>
            <a:lvl9pPr marL="3657143" indent="0">
              <a:buNone/>
              <a:defRPr sz="2000"/>
            </a:lvl9pPr>
          </a:lstStyle>
          <a:p>
            <a:pPr lvl="0"/>
            <a:endParaRPr lang="et-EE" noProof="0"/>
          </a:p>
        </p:txBody>
      </p:sp>
      <p:sp>
        <p:nvSpPr>
          <p:cNvPr id="4" name="Text Placeholder 3"/>
          <p:cNvSpPr>
            <a:spLocks noGrp="1"/>
          </p:cNvSpPr>
          <p:nvPr>
            <p:ph type="body" sz="half" idx="2"/>
          </p:nvPr>
        </p:nvSpPr>
        <p:spPr>
          <a:xfrm>
            <a:off x="2389717" y="5367343"/>
            <a:ext cx="7315200" cy="804863"/>
          </a:xfrm>
        </p:spPr>
        <p:txBody>
          <a:bodyPr/>
          <a:lstStyle>
            <a:lvl1pPr marL="0" indent="0">
              <a:buNone/>
              <a:defRPr sz="1500"/>
            </a:lvl1pPr>
            <a:lvl2pPr marL="457143" indent="0">
              <a:buNone/>
              <a:defRPr sz="1200"/>
            </a:lvl2pPr>
            <a:lvl3pPr marL="914286" indent="0">
              <a:buNone/>
              <a:defRPr sz="1100"/>
            </a:lvl3pPr>
            <a:lvl4pPr marL="1371430" indent="0">
              <a:buNone/>
              <a:defRPr sz="900"/>
            </a:lvl4pPr>
            <a:lvl5pPr marL="1828573" indent="0">
              <a:buNone/>
              <a:defRPr sz="900"/>
            </a:lvl5pPr>
            <a:lvl6pPr marL="2285718" indent="0">
              <a:buNone/>
              <a:defRPr sz="900"/>
            </a:lvl6pPr>
            <a:lvl7pPr marL="2742858" indent="0">
              <a:buNone/>
              <a:defRPr sz="900"/>
            </a:lvl7pPr>
            <a:lvl8pPr marL="3200000" indent="0">
              <a:buNone/>
              <a:defRPr sz="900"/>
            </a:lvl8pPr>
            <a:lvl9pPr marL="365714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CD649C1-CF3D-4A06-A192-7AA542141FDA}" type="datetime1">
              <a:rPr lang="et-EE"/>
              <a:pPr>
                <a:defRPr/>
              </a:pPr>
              <a:t>25.10.2022</a:t>
            </a:fld>
            <a:endParaRPr lang="et-EE"/>
          </a:p>
        </p:txBody>
      </p:sp>
      <p:sp>
        <p:nvSpPr>
          <p:cNvPr id="6" name="Footer Placeholder 4"/>
          <p:cNvSpPr>
            <a:spLocks noGrp="1"/>
          </p:cNvSpPr>
          <p:nvPr>
            <p:ph type="ftr" sz="quarter" idx="11"/>
          </p:nvPr>
        </p:nvSpPr>
        <p:spPr/>
        <p:txBody>
          <a:bodyPr/>
          <a:lstStyle>
            <a:lvl1pPr>
              <a:defRPr/>
            </a:lvl1pPr>
          </a:lstStyle>
          <a:p>
            <a:pPr>
              <a:defRPr/>
            </a:pPr>
            <a:r>
              <a:rPr lang="vi-VN"/>
              <a:t>BAN TỔ CHỨC TRUNG ƯƠNG</a:t>
            </a:r>
            <a:endParaRPr lang="et-EE"/>
          </a:p>
        </p:txBody>
      </p:sp>
      <p:sp>
        <p:nvSpPr>
          <p:cNvPr id="7" name="Slide Number Placeholder 5"/>
          <p:cNvSpPr>
            <a:spLocks noGrp="1"/>
          </p:cNvSpPr>
          <p:nvPr>
            <p:ph type="sldNum" sz="quarter" idx="12"/>
          </p:nvPr>
        </p:nvSpPr>
        <p:spPr/>
        <p:txBody>
          <a:bodyPr/>
          <a:lstStyle>
            <a:lvl1pPr>
              <a:defRPr/>
            </a:lvl1pPr>
          </a:lstStyle>
          <a:p>
            <a:pPr>
              <a:defRPr/>
            </a:pPr>
            <a:fld id="{9CFC7CAB-CBDB-4DBB-9EBE-2148BD3AB564}" type="slidenum">
              <a:rPr lang="et-EE" altLang="en-US"/>
              <a:pPr>
                <a:defRPr/>
              </a:pPr>
              <a:t>‹#›</a:t>
            </a:fld>
            <a:endParaRPr lang="et-EE" altLang="en-US"/>
          </a:p>
        </p:txBody>
      </p:sp>
    </p:spTree>
    <p:extLst>
      <p:ext uri="{BB962C8B-B14F-4D97-AF65-F5344CB8AC3E}">
        <p14:creationId xmlns:p14="http://schemas.microsoft.com/office/powerpoint/2010/main" val="1446830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gi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609600" y="274639"/>
            <a:ext cx="10972800" cy="1143000"/>
          </a:xfrm>
          <a:prstGeom prst="rect">
            <a:avLst/>
          </a:prstGeom>
          <a:noFill/>
          <a:ln w="9525">
            <a:noFill/>
            <a:miter lim="800000"/>
            <a:headEnd/>
            <a:tailEnd/>
          </a:ln>
        </p:spPr>
        <p:txBody>
          <a:bodyPr vert="horz" wrap="square" lIns="91430" tIns="45718" rIns="91430" bIns="45718" numCol="1" anchor="ctr" anchorCtr="0" compatLnSpc="1">
            <a:prstTxWarp prst="textNoShape">
              <a:avLst/>
            </a:prstTxWarp>
          </a:bodyPr>
          <a:lstStyle/>
          <a:p>
            <a:pPr lvl="0"/>
            <a:r>
              <a:rPr lang="en-US" altLang="en-US"/>
              <a:t>Click to edit Master title style</a:t>
            </a:r>
            <a:endParaRPr lang="et-EE" altLang="en-US"/>
          </a:p>
        </p:txBody>
      </p:sp>
      <p:sp>
        <p:nvSpPr>
          <p:cNvPr id="13315" name="Text Placeholder 2"/>
          <p:cNvSpPr>
            <a:spLocks noGrp="1"/>
          </p:cNvSpPr>
          <p:nvPr>
            <p:ph type="body" idx="1"/>
          </p:nvPr>
        </p:nvSpPr>
        <p:spPr bwMode="auto">
          <a:xfrm>
            <a:off x="609600" y="1600206"/>
            <a:ext cx="10972800" cy="4525963"/>
          </a:xfrm>
          <a:prstGeom prst="rect">
            <a:avLst/>
          </a:prstGeom>
          <a:noFill/>
          <a:ln w="9525">
            <a:noFill/>
            <a:miter lim="800000"/>
            <a:headEnd/>
            <a:tailEnd/>
          </a:ln>
        </p:spPr>
        <p:txBody>
          <a:bodyPr vert="horz" wrap="square" lIns="91430" tIns="45718" rIns="91430" bIns="457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t-EE" altLang="en-US"/>
          </a:p>
        </p:txBody>
      </p:sp>
      <p:sp>
        <p:nvSpPr>
          <p:cNvPr id="4" name="Date Placeholder 3"/>
          <p:cNvSpPr>
            <a:spLocks noGrp="1"/>
          </p:cNvSpPr>
          <p:nvPr>
            <p:ph type="dt" sz="half" idx="2"/>
          </p:nvPr>
        </p:nvSpPr>
        <p:spPr>
          <a:xfrm>
            <a:off x="609600" y="6356356"/>
            <a:ext cx="2844800" cy="365125"/>
          </a:xfrm>
          <a:prstGeom prst="rect">
            <a:avLst/>
          </a:prstGeom>
        </p:spPr>
        <p:txBody>
          <a:bodyPr vert="horz" lIns="91430" tIns="45718" rIns="91430" bIns="45718" rtlCol="0" anchor="ctr"/>
          <a:lstStyle>
            <a:lvl1pPr algn="l" eaLnBrk="1" hangingPunct="1">
              <a:defRPr sz="1200">
                <a:solidFill>
                  <a:prstClr val="black">
                    <a:tint val="75000"/>
                  </a:prstClr>
                </a:solidFill>
                <a:latin typeface="Calibri" panose="020F0502020204030204" pitchFamily="34" charset="0"/>
                <a:cs typeface="Arial" charset="0"/>
              </a:defRPr>
            </a:lvl1pPr>
          </a:lstStyle>
          <a:p>
            <a:pPr fontAlgn="base">
              <a:spcBef>
                <a:spcPct val="0"/>
              </a:spcBef>
              <a:spcAft>
                <a:spcPct val="0"/>
              </a:spcAft>
              <a:defRPr/>
            </a:pPr>
            <a:fld id="{8CD649C1-CF3D-4A06-A192-7AA542141FDA}" type="datetime1">
              <a:rPr lang="et-EE"/>
              <a:pPr fontAlgn="base">
                <a:spcBef>
                  <a:spcPct val="0"/>
                </a:spcBef>
                <a:spcAft>
                  <a:spcPct val="0"/>
                </a:spcAft>
                <a:defRPr/>
              </a:pPr>
              <a:t>25.10.2022</a:t>
            </a:fld>
            <a:endParaRPr lang="et-EE"/>
          </a:p>
        </p:txBody>
      </p:sp>
      <p:sp>
        <p:nvSpPr>
          <p:cNvPr id="5" name="Footer Placeholder 4"/>
          <p:cNvSpPr>
            <a:spLocks noGrp="1"/>
          </p:cNvSpPr>
          <p:nvPr>
            <p:ph type="ftr" sz="quarter" idx="3"/>
          </p:nvPr>
        </p:nvSpPr>
        <p:spPr>
          <a:xfrm>
            <a:off x="4165600" y="6356356"/>
            <a:ext cx="3860800" cy="365125"/>
          </a:xfrm>
          <a:prstGeom prst="rect">
            <a:avLst/>
          </a:prstGeom>
        </p:spPr>
        <p:txBody>
          <a:bodyPr vert="horz" lIns="91430" tIns="45718" rIns="91430" bIns="45718" rtlCol="0" anchor="ctr"/>
          <a:lstStyle>
            <a:lvl1pPr algn="ctr" eaLnBrk="1" hangingPunct="1">
              <a:defRPr sz="1200">
                <a:solidFill>
                  <a:prstClr val="black">
                    <a:tint val="75000"/>
                  </a:prstClr>
                </a:solidFill>
                <a:latin typeface="Calibri" panose="020F0502020204030204" pitchFamily="34" charset="0"/>
                <a:cs typeface="Arial" charset="0"/>
              </a:defRPr>
            </a:lvl1pPr>
          </a:lstStyle>
          <a:p>
            <a:pPr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4"/>
          </p:nvPr>
        </p:nvSpPr>
        <p:spPr>
          <a:xfrm>
            <a:off x="8737600" y="6356356"/>
            <a:ext cx="2844800" cy="365125"/>
          </a:xfrm>
          <a:prstGeom prst="rect">
            <a:avLst/>
          </a:prstGeom>
        </p:spPr>
        <p:txBody>
          <a:bodyPr vert="horz" wrap="square" lIns="91430" tIns="45718" rIns="91430" bIns="45718"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fontAlgn="base">
              <a:spcBef>
                <a:spcPct val="0"/>
              </a:spcBef>
              <a:spcAft>
                <a:spcPct val="0"/>
              </a:spcAft>
              <a:defRPr/>
            </a:pPr>
            <a:fld id="{B444D1BF-ED4C-49F2-BB6C-E626F31DD9F1}" type="slidenum">
              <a:rPr lang="et-EE" altLang="en-US"/>
              <a:pPr fontAlgn="base">
                <a:spcBef>
                  <a:spcPct val="0"/>
                </a:spcBef>
                <a:spcAft>
                  <a:spcPct val="0"/>
                </a:spcAft>
                <a:defRPr/>
              </a:pPr>
              <a:t>‹#›</a:t>
            </a:fld>
            <a:endParaRPr lang="et-EE" altLang="en-US"/>
          </a:p>
        </p:txBody>
      </p:sp>
    </p:spTree>
    <p:extLst>
      <p:ext uri="{BB962C8B-B14F-4D97-AF65-F5344CB8AC3E}">
        <p14:creationId xmlns:p14="http://schemas.microsoft.com/office/powerpoint/2010/main" val="402626570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143" algn="ctr" rtl="0" fontAlgn="base">
        <a:spcBef>
          <a:spcPct val="0"/>
        </a:spcBef>
        <a:spcAft>
          <a:spcPct val="0"/>
        </a:spcAft>
        <a:defRPr sz="4400">
          <a:solidFill>
            <a:schemeClr val="tx1"/>
          </a:solidFill>
          <a:latin typeface="Calibri" pitchFamily="34" charset="0"/>
        </a:defRPr>
      </a:lvl6pPr>
      <a:lvl7pPr marL="914286" algn="ctr" rtl="0" fontAlgn="base">
        <a:spcBef>
          <a:spcPct val="0"/>
        </a:spcBef>
        <a:spcAft>
          <a:spcPct val="0"/>
        </a:spcAft>
        <a:defRPr sz="4400">
          <a:solidFill>
            <a:schemeClr val="tx1"/>
          </a:solidFill>
          <a:latin typeface="Calibri" pitchFamily="34" charset="0"/>
        </a:defRPr>
      </a:lvl7pPr>
      <a:lvl8pPr marL="1371430" algn="ctr" rtl="0" fontAlgn="base">
        <a:spcBef>
          <a:spcPct val="0"/>
        </a:spcBef>
        <a:spcAft>
          <a:spcPct val="0"/>
        </a:spcAft>
        <a:defRPr sz="4400">
          <a:solidFill>
            <a:schemeClr val="tx1"/>
          </a:solidFill>
          <a:latin typeface="Calibri" pitchFamily="34" charset="0"/>
        </a:defRPr>
      </a:lvl8pPr>
      <a:lvl9pPr marL="1828573" algn="ctr" rtl="0" fontAlgn="base">
        <a:spcBef>
          <a:spcPct val="0"/>
        </a:spcBef>
        <a:spcAft>
          <a:spcPct val="0"/>
        </a:spcAft>
        <a:defRPr sz="4400">
          <a:solidFill>
            <a:schemeClr val="tx1"/>
          </a:solidFill>
          <a:latin typeface="Calibri" pitchFamily="34" charset="0"/>
        </a:defRPr>
      </a:lvl9pPr>
    </p:titleStyle>
    <p:bodyStyle>
      <a:lvl1pPr marL="342858" indent="-342858"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857" indent="-285717"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2858" indent="-228573"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000" indent="-228573"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143" indent="-228573"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286" indent="-228573" algn="l" defTabSz="91428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0" indent="-228573" algn="l" defTabSz="91428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3" indent="-228573" algn="l" defTabSz="91428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8" indent="-228573" algn="l" defTabSz="91428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14286" rtl="0" eaLnBrk="1" latinLnBrk="0" hangingPunct="1">
        <a:defRPr sz="1900" kern="1200">
          <a:solidFill>
            <a:schemeClr val="tx1"/>
          </a:solidFill>
          <a:latin typeface="+mn-lt"/>
          <a:ea typeface="+mn-ea"/>
          <a:cs typeface="+mn-cs"/>
        </a:defRPr>
      </a:lvl1pPr>
      <a:lvl2pPr marL="457143" algn="l" defTabSz="914286" rtl="0" eaLnBrk="1" latinLnBrk="0" hangingPunct="1">
        <a:defRPr sz="1900" kern="1200">
          <a:solidFill>
            <a:schemeClr val="tx1"/>
          </a:solidFill>
          <a:latin typeface="+mn-lt"/>
          <a:ea typeface="+mn-ea"/>
          <a:cs typeface="+mn-cs"/>
        </a:defRPr>
      </a:lvl2pPr>
      <a:lvl3pPr marL="914286" algn="l" defTabSz="914286" rtl="0" eaLnBrk="1" latinLnBrk="0" hangingPunct="1">
        <a:defRPr sz="1900" kern="1200">
          <a:solidFill>
            <a:schemeClr val="tx1"/>
          </a:solidFill>
          <a:latin typeface="+mn-lt"/>
          <a:ea typeface="+mn-ea"/>
          <a:cs typeface="+mn-cs"/>
        </a:defRPr>
      </a:lvl3pPr>
      <a:lvl4pPr marL="1371430" algn="l" defTabSz="914286" rtl="0" eaLnBrk="1" latinLnBrk="0" hangingPunct="1">
        <a:defRPr sz="1900" kern="1200">
          <a:solidFill>
            <a:schemeClr val="tx1"/>
          </a:solidFill>
          <a:latin typeface="+mn-lt"/>
          <a:ea typeface="+mn-ea"/>
          <a:cs typeface="+mn-cs"/>
        </a:defRPr>
      </a:lvl4pPr>
      <a:lvl5pPr marL="1828573" algn="l" defTabSz="914286" rtl="0" eaLnBrk="1" latinLnBrk="0" hangingPunct="1">
        <a:defRPr sz="1900" kern="1200">
          <a:solidFill>
            <a:schemeClr val="tx1"/>
          </a:solidFill>
          <a:latin typeface="+mn-lt"/>
          <a:ea typeface="+mn-ea"/>
          <a:cs typeface="+mn-cs"/>
        </a:defRPr>
      </a:lvl5pPr>
      <a:lvl6pPr marL="2285718" algn="l" defTabSz="914286" rtl="0" eaLnBrk="1" latinLnBrk="0" hangingPunct="1">
        <a:defRPr sz="1900" kern="1200">
          <a:solidFill>
            <a:schemeClr val="tx1"/>
          </a:solidFill>
          <a:latin typeface="+mn-lt"/>
          <a:ea typeface="+mn-ea"/>
          <a:cs typeface="+mn-cs"/>
        </a:defRPr>
      </a:lvl6pPr>
      <a:lvl7pPr marL="2742858" algn="l" defTabSz="914286" rtl="0" eaLnBrk="1" latinLnBrk="0" hangingPunct="1">
        <a:defRPr sz="1900" kern="1200">
          <a:solidFill>
            <a:schemeClr val="tx1"/>
          </a:solidFill>
          <a:latin typeface="+mn-lt"/>
          <a:ea typeface="+mn-ea"/>
          <a:cs typeface="+mn-cs"/>
        </a:defRPr>
      </a:lvl7pPr>
      <a:lvl8pPr marL="3200000" algn="l" defTabSz="914286" rtl="0" eaLnBrk="1" latinLnBrk="0" hangingPunct="1">
        <a:defRPr sz="1900" kern="1200">
          <a:solidFill>
            <a:schemeClr val="tx1"/>
          </a:solidFill>
          <a:latin typeface="+mn-lt"/>
          <a:ea typeface="+mn-ea"/>
          <a:cs typeface="+mn-cs"/>
        </a:defRPr>
      </a:lvl8pPr>
      <a:lvl9pPr marL="3657143" algn="l" defTabSz="914286"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30" tIns="45718" rIns="91430" bIns="45718"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30" tIns="45718" rIns="91430"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30" tIns="45718" rIns="91430" bIns="45718" rtlCol="0" anchor="ctr"/>
          <a:lstStyle>
            <a:lvl1pPr algn="l">
              <a:defRPr sz="1200">
                <a:solidFill>
                  <a:schemeClr val="tx1">
                    <a:tint val="75000"/>
                  </a:schemeClr>
                </a:solidFill>
              </a:defRPr>
            </a:lvl1pPr>
          </a:lstStyle>
          <a:p>
            <a:fld id="{1DC437D5-11B2-465E-BBBA-3B4E35142072}" type="datetime5">
              <a:rPr lang="en-US" smtClean="0">
                <a:solidFill>
                  <a:prstClr val="black">
                    <a:tint val="75000"/>
                  </a:prstClr>
                </a:solidFill>
              </a:rPr>
              <a:pPr/>
              <a:t>25-Oct-22</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30" tIns="45718" rIns="91430" bIns="45718"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30" tIns="45718" rIns="91430" bIns="45718" rtlCol="0" anchor="ctr"/>
          <a:lstStyle>
            <a:lvl1pPr algn="r">
              <a:defRPr sz="1200">
                <a:solidFill>
                  <a:schemeClr val="tx1">
                    <a:tint val="75000"/>
                  </a:schemeClr>
                </a:solidFill>
              </a:defRPr>
            </a:lvl1pPr>
          </a:lstStyle>
          <a:p>
            <a:r>
              <a:rPr lang="en-US">
                <a:solidFill>
                  <a:prstClr val="black">
                    <a:tint val="75000"/>
                  </a:prstClr>
                </a:solidFill>
              </a:rPr>
              <a:t>Trang </a:t>
            </a:r>
            <a:fld id="{ADA9B7FD-F2EE-41F6-8343-9D87AC07EB9C}"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userDrawn="1"/>
        </p:nvSpPr>
        <p:spPr>
          <a:xfrm>
            <a:off x="0" y="6544639"/>
            <a:ext cx="12192000" cy="303088"/>
          </a:xfrm>
          <a:prstGeom prst="rect">
            <a:avLst/>
          </a:prstGeom>
          <a:solidFill>
            <a:srgbClr val="CD1D1D"/>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lstStyle/>
          <a:p>
            <a:pPr algn="ctr"/>
            <a:endParaRPr lang="en-US">
              <a:solidFill>
                <a:prstClr val="white"/>
              </a:solidFill>
            </a:endParaRPr>
          </a:p>
        </p:txBody>
      </p:sp>
      <p:pic>
        <p:nvPicPr>
          <p:cNvPr id="8" name="Picture 7"/>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0" y="0"/>
            <a:ext cx="12192000" cy="762000"/>
          </a:xfrm>
          <a:prstGeom prst="rect">
            <a:avLst/>
          </a:prstGeom>
        </p:spPr>
      </p:pic>
    </p:spTree>
    <p:extLst>
      <p:ext uri="{BB962C8B-B14F-4D97-AF65-F5344CB8AC3E}">
        <p14:creationId xmlns:p14="http://schemas.microsoft.com/office/powerpoint/2010/main" val="1546827574"/>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54"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lvl1pPr algn="l" defTabSz="91428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3" indent="-228573" algn="l" defTabSz="91428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18" indent="-228573" algn="l" defTabSz="91428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58" indent="-228573" algn="l" defTabSz="91428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00"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143"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286"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430"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573"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718"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286" rtl="0" eaLnBrk="1" latinLnBrk="0" hangingPunct="1">
        <a:defRPr sz="1900" kern="1200">
          <a:solidFill>
            <a:schemeClr val="tx1"/>
          </a:solidFill>
          <a:latin typeface="+mn-lt"/>
          <a:ea typeface="+mn-ea"/>
          <a:cs typeface="+mn-cs"/>
        </a:defRPr>
      </a:lvl1pPr>
      <a:lvl2pPr marL="457143" algn="l" defTabSz="914286" rtl="0" eaLnBrk="1" latinLnBrk="0" hangingPunct="1">
        <a:defRPr sz="1900" kern="1200">
          <a:solidFill>
            <a:schemeClr val="tx1"/>
          </a:solidFill>
          <a:latin typeface="+mn-lt"/>
          <a:ea typeface="+mn-ea"/>
          <a:cs typeface="+mn-cs"/>
        </a:defRPr>
      </a:lvl2pPr>
      <a:lvl3pPr marL="914286" algn="l" defTabSz="914286" rtl="0" eaLnBrk="1" latinLnBrk="0" hangingPunct="1">
        <a:defRPr sz="1900" kern="1200">
          <a:solidFill>
            <a:schemeClr val="tx1"/>
          </a:solidFill>
          <a:latin typeface="+mn-lt"/>
          <a:ea typeface="+mn-ea"/>
          <a:cs typeface="+mn-cs"/>
        </a:defRPr>
      </a:lvl3pPr>
      <a:lvl4pPr marL="1371430" algn="l" defTabSz="914286" rtl="0" eaLnBrk="1" latinLnBrk="0" hangingPunct="1">
        <a:defRPr sz="1900" kern="1200">
          <a:solidFill>
            <a:schemeClr val="tx1"/>
          </a:solidFill>
          <a:latin typeface="+mn-lt"/>
          <a:ea typeface="+mn-ea"/>
          <a:cs typeface="+mn-cs"/>
        </a:defRPr>
      </a:lvl4pPr>
      <a:lvl5pPr marL="1828573" algn="l" defTabSz="914286" rtl="0" eaLnBrk="1" latinLnBrk="0" hangingPunct="1">
        <a:defRPr sz="1900" kern="1200">
          <a:solidFill>
            <a:schemeClr val="tx1"/>
          </a:solidFill>
          <a:latin typeface="+mn-lt"/>
          <a:ea typeface="+mn-ea"/>
          <a:cs typeface="+mn-cs"/>
        </a:defRPr>
      </a:lvl5pPr>
      <a:lvl6pPr marL="2285718" algn="l" defTabSz="914286" rtl="0" eaLnBrk="1" latinLnBrk="0" hangingPunct="1">
        <a:defRPr sz="1900" kern="1200">
          <a:solidFill>
            <a:schemeClr val="tx1"/>
          </a:solidFill>
          <a:latin typeface="+mn-lt"/>
          <a:ea typeface="+mn-ea"/>
          <a:cs typeface="+mn-cs"/>
        </a:defRPr>
      </a:lvl6pPr>
      <a:lvl7pPr marL="2742858" algn="l" defTabSz="914286" rtl="0" eaLnBrk="1" latinLnBrk="0" hangingPunct="1">
        <a:defRPr sz="1900" kern="1200">
          <a:solidFill>
            <a:schemeClr val="tx1"/>
          </a:solidFill>
          <a:latin typeface="+mn-lt"/>
          <a:ea typeface="+mn-ea"/>
          <a:cs typeface="+mn-cs"/>
        </a:defRPr>
      </a:lvl7pPr>
      <a:lvl8pPr marL="3200000" algn="l" defTabSz="914286" rtl="0" eaLnBrk="1" latinLnBrk="0" hangingPunct="1">
        <a:defRPr sz="1900" kern="1200">
          <a:solidFill>
            <a:schemeClr val="tx1"/>
          </a:solidFill>
          <a:latin typeface="+mn-lt"/>
          <a:ea typeface="+mn-ea"/>
          <a:cs typeface="+mn-cs"/>
        </a:defRPr>
      </a:lvl8pPr>
      <a:lvl9pPr marL="3657143" algn="l" defTabSz="914286"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609600" y="274637"/>
            <a:ext cx="10972800" cy="1143000"/>
          </a:xfrm>
          <a:prstGeom prst="rect">
            <a:avLst/>
          </a:prstGeom>
          <a:noFill/>
          <a:ln w="9525">
            <a:noFill/>
            <a:miter lim="800000"/>
            <a:headEnd/>
            <a:tailEnd/>
          </a:ln>
        </p:spPr>
        <p:txBody>
          <a:bodyPr vert="horz" wrap="square" lIns="68565" tIns="34289" rIns="68565" bIns="34289" numCol="1" anchor="ctr" anchorCtr="0" compatLnSpc="1">
            <a:prstTxWarp prst="textNoShape">
              <a:avLst/>
            </a:prstTxWarp>
          </a:bodyPr>
          <a:lstStyle/>
          <a:p>
            <a:pPr lvl="0"/>
            <a:r>
              <a:rPr lang="en-US" altLang="en-US"/>
              <a:t>Click to edit Master title style</a:t>
            </a:r>
            <a:endParaRPr lang="et-EE" altLang="en-US"/>
          </a:p>
        </p:txBody>
      </p:sp>
      <p:sp>
        <p:nvSpPr>
          <p:cNvPr id="13315"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68565" tIns="34289" rIns="68565" bIns="3428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t-EE" alt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68565" tIns="34289" rIns="68565" bIns="34289" rtlCol="0" anchor="ctr"/>
          <a:lstStyle>
            <a:lvl1pPr algn="l" eaLnBrk="1" hangingPunct="1">
              <a:defRPr sz="1200">
                <a:solidFill>
                  <a:prstClr val="black">
                    <a:tint val="75000"/>
                  </a:prstClr>
                </a:solidFill>
                <a:latin typeface="Calibri" panose="020F0502020204030204" pitchFamily="34" charset="0"/>
                <a:cs typeface="Arial" charset="0"/>
              </a:defRPr>
            </a:lvl1pPr>
          </a:lstStyle>
          <a:p>
            <a:pPr defTabSz="1219170" fontAlgn="base">
              <a:spcBef>
                <a:spcPct val="0"/>
              </a:spcBef>
              <a:spcAft>
                <a:spcPct val="0"/>
              </a:spcAft>
              <a:defRPr/>
            </a:pPr>
            <a:fld id="{8CD649C1-CF3D-4A06-A192-7AA542141FDA}" type="datetime1">
              <a:rPr lang="et-EE" smtClean="0"/>
              <a:pPr defTabSz="1219170" fontAlgn="base">
                <a:spcBef>
                  <a:spcPct val="0"/>
                </a:spcBef>
                <a:spcAft>
                  <a:spcPct val="0"/>
                </a:spcAft>
                <a:defRPr/>
              </a:pPr>
              <a:t>25.10.2022</a:t>
            </a:fld>
            <a:endParaRPr lang="et-EE"/>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68565" tIns="34289" rIns="68565" bIns="34289" rtlCol="0" anchor="ctr"/>
          <a:lstStyle>
            <a:lvl1pPr algn="ctr" eaLnBrk="1" hangingPunct="1">
              <a:defRPr sz="1200">
                <a:solidFill>
                  <a:prstClr val="black">
                    <a:tint val="75000"/>
                  </a:prstClr>
                </a:solidFill>
                <a:latin typeface="Calibri" panose="020F0502020204030204" pitchFamily="34" charset="0"/>
                <a:cs typeface="Arial" charset="0"/>
              </a:defRPr>
            </a:lvl1pPr>
          </a:lstStyle>
          <a:p>
            <a:pPr defTabSz="1219170" fontAlgn="base">
              <a:spcBef>
                <a:spcPct val="0"/>
              </a:spcBef>
              <a:spcAft>
                <a:spcPct val="0"/>
              </a:spcAft>
              <a:defRPr/>
            </a:pPr>
            <a:r>
              <a:rPr lang="vi-VN"/>
              <a:t>BAN TỔ CHỨC TRUNG ƯƠNG</a:t>
            </a:r>
            <a:endParaRPr lang="et-EE"/>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wrap="square" lIns="68565" tIns="34289" rIns="68565" bIns="34289"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defTabSz="1219170" fontAlgn="base">
              <a:spcBef>
                <a:spcPct val="0"/>
              </a:spcBef>
              <a:spcAft>
                <a:spcPct val="0"/>
              </a:spcAft>
              <a:defRPr/>
            </a:pPr>
            <a:fld id="{B444D1BF-ED4C-49F2-BB6C-E626F31DD9F1}" type="slidenum">
              <a:rPr lang="et-EE" altLang="en-US" smtClean="0"/>
              <a:pPr defTabSz="1219170" fontAlgn="base">
                <a:spcBef>
                  <a:spcPct val="0"/>
                </a:spcBef>
                <a:spcAft>
                  <a:spcPct val="0"/>
                </a:spcAft>
                <a:defRPr/>
              </a:pPr>
              <a:t>‹#›</a:t>
            </a:fld>
            <a:endParaRPr lang="et-EE" altLang="en-US"/>
          </a:p>
        </p:txBody>
      </p:sp>
    </p:spTree>
    <p:extLst>
      <p:ext uri="{BB962C8B-B14F-4D97-AF65-F5344CB8AC3E}">
        <p14:creationId xmlns:p14="http://schemas.microsoft.com/office/powerpoint/2010/main" val="383853373"/>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071" algn="ctr" rtl="0" fontAlgn="base">
        <a:spcBef>
          <a:spcPct val="0"/>
        </a:spcBef>
        <a:spcAft>
          <a:spcPct val="0"/>
        </a:spcAft>
        <a:defRPr sz="4400">
          <a:solidFill>
            <a:schemeClr val="tx1"/>
          </a:solidFill>
          <a:latin typeface="Calibri" pitchFamily="34" charset="0"/>
        </a:defRPr>
      </a:lvl6pPr>
      <a:lvl7pPr marL="914150" algn="ctr" rtl="0" fontAlgn="base">
        <a:spcBef>
          <a:spcPct val="0"/>
        </a:spcBef>
        <a:spcAft>
          <a:spcPct val="0"/>
        </a:spcAft>
        <a:defRPr sz="4400">
          <a:solidFill>
            <a:schemeClr val="tx1"/>
          </a:solidFill>
          <a:latin typeface="Calibri" pitchFamily="34" charset="0"/>
        </a:defRPr>
      </a:lvl7pPr>
      <a:lvl8pPr marL="1371226" algn="ctr" rtl="0" fontAlgn="base">
        <a:spcBef>
          <a:spcPct val="0"/>
        </a:spcBef>
        <a:spcAft>
          <a:spcPct val="0"/>
        </a:spcAft>
        <a:defRPr sz="4400">
          <a:solidFill>
            <a:schemeClr val="tx1"/>
          </a:solidFill>
          <a:latin typeface="Calibri" pitchFamily="34" charset="0"/>
        </a:defRPr>
      </a:lvl8pPr>
      <a:lvl9pPr marL="1828301" algn="ctr" rtl="0" fontAlgn="base">
        <a:spcBef>
          <a:spcPct val="0"/>
        </a:spcBef>
        <a:spcAft>
          <a:spcPct val="0"/>
        </a:spcAft>
        <a:defRPr sz="4400">
          <a:solidFill>
            <a:schemeClr val="tx1"/>
          </a:solidFill>
          <a:latin typeface="Calibri" pitchFamily="34" charset="0"/>
        </a:defRPr>
      </a:lvl9pPr>
    </p:titleStyle>
    <p:bodyStyle>
      <a:lvl1pPr marL="342810" indent="-34281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745" indent="-285677"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2690" indent="-228541"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599760" indent="-228541"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6831" indent="-228541"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3910" indent="-228541" algn="l" defTabSz="91415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86" indent="-228541" algn="l" defTabSz="91415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061" indent="-228541" algn="l" defTabSz="91415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142" indent="-228541" algn="l" defTabSz="91415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14150" rtl="0" eaLnBrk="1" latinLnBrk="0" hangingPunct="1">
        <a:defRPr sz="1867" kern="1200">
          <a:solidFill>
            <a:schemeClr val="tx1"/>
          </a:solidFill>
          <a:latin typeface="+mn-lt"/>
          <a:ea typeface="+mn-ea"/>
          <a:cs typeface="+mn-cs"/>
        </a:defRPr>
      </a:lvl1pPr>
      <a:lvl2pPr marL="457071" algn="l" defTabSz="914150" rtl="0" eaLnBrk="1" latinLnBrk="0" hangingPunct="1">
        <a:defRPr sz="1867" kern="1200">
          <a:solidFill>
            <a:schemeClr val="tx1"/>
          </a:solidFill>
          <a:latin typeface="+mn-lt"/>
          <a:ea typeface="+mn-ea"/>
          <a:cs typeface="+mn-cs"/>
        </a:defRPr>
      </a:lvl2pPr>
      <a:lvl3pPr marL="914150" algn="l" defTabSz="914150" rtl="0" eaLnBrk="1" latinLnBrk="0" hangingPunct="1">
        <a:defRPr sz="1867" kern="1200">
          <a:solidFill>
            <a:schemeClr val="tx1"/>
          </a:solidFill>
          <a:latin typeface="+mn-lt"/>
          <a:ea typeface="+mn-ea"/>
          <a:cs typeface="+mn-cs"/>
        </a:defRPr>
      </a:lvl3pPr>
      <a:lvl4pPr marL="1371226" algn="l" defTabSz="914150" rtl="0" eaLnBrk="1" latinLnBrk="0" hangingPunct="1">
        <a:defRPr sz="1867" kern="1200">
          <a:solidFill>
            <a:schemeClr val="tx1"/>
          </a:solidFill>
          <a:latin typeface="+mn-lt"/>
          <a:ea typeface="+mn-ea"/>
          <a:cs typeface="+mn-cs"/>
        </a:defRPr>
      </a:lvl4pPr>
      <a:lvl5pPr marL="1828301" algn="l" defTabSz="914150" rtl="0" eaLnBrk="1" latinLnBrk="0" hangingPunct="1">
        <a:defRPr sz="1867" kern="1200">
          <a:solidFill>
            <a:schemeClr val="tx1"/>
          </a:solidFill>
          <a:latin typeface="+mn-lt"/>
          <a:ea typeface="+mn-ea"/>
          <a:cs typeface="+mn-cs"/>
        </a:defRPr>
      </a:lvl5pPr>
      <a:lvl6pPr marL="2285382" algn="l" defTabSz="914150" rtl="0" eaLnBrk="1" latinLnBrk="0" hangingPunct="1">
        <a:defRPr sz="1867" kern="1200">
          <a:solidFill>
            <a:schemeClr val="tx1"/>
          </a:solidFill>
          <a:latin typeface="+mn-lt"/>
          <a:ea typeface="+mn-ea"/>
          <a:cs typeface="+mn-cs"/>
        </a:defRPr>
      </a:lvl6pPr>
      <a:lvl7pPr marL="2742450" algn="l" defTabSz="914150" rtl="0" eaLnBrk="1" latinLnBrk="0" hangingPunct="1">
        <a:defRPr sz="1867" kern="1200">
          <a:solidFill>
            <a:schemeClr val="tx1"/>
          </a:solidFill>
          <a:latin typeface="+mn-lt"/>
          <a:ea typeface="+mn-ea"/>
          <a:cs typeface="+mn-cs"/>
        </a:defRPr>
      </a:lvl7pPr>
      <a:lvl8pPr marL="3199520" algn="l" defTabSz="914150" rtl="0" eaLnBrk="1" latinLnBrk="0" hangingPunct="1">
        <a:defRPr sz="1867" kern="1200">
          <a:solidFill>
            <a:schemeClr val="tx1"/>
          </a:solidFill>
          <a:latin typeface="+mn-lt"/>
          <a:ea typeface="+mn-ea"/>
          <a:cs typeface="+mn-cs"/>
        </a:defRPr>
      </a:lvl8pPr>
      <a:lvl9pPr marL="3656591" algn="l" defTabSz="914150" rtl="0" eaLnBrk="1" latinLnBrk="0" hangingPunct="1">
        <a:defRPr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K&#7870;T%20LU&#7852;N%20QUAN%20TR&#7884;NG%20C&#7910;A%20BAN%20TH&#431;&#7900;NG%20V&#7908;%20&#272;U%20TCT.docx" TargetMode="External"/><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B&#7842;NG%20SO%20S&#193;NH%20QUY&#7870;T%20&#272;&#7882;NH%2048%20V&#192;%20QUY&#7870;T%20&#272;&#7882;NH%20287%20(C&#360;).docx" TargetMode="External"/><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 y="1700809"/>
            <a:ext cx="12192000" cy="3621504"/>
          </a:xfrm>
          <a:prstGeom prst="rect">
            <a:avLst/>
          </a:prstGeom>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defTabSz="1219170" fontAlgn="base">
              <a:spcAft>
                <a:spcPts val="800"/>
              </a:spcAft>
              <a:defRPr/>
            </a:pPr>
            <a:endParaRPr lang="en-US" sz="7200" b="1" dirty="0">
              <a:solidFill>
                <a:srgbClr val="FF0000"/>
              </a:solidFill>
              <a:latin typeface="Times New Roman" pitchFamily="18" charset="0"/>
              <a:cs typeface="Times New Roman" pitchFamily="18" charset="0"/>
            </a:endParaRPr>
          </a:p>
          <a:p>
            <a:pPr algn="ctr" defTabSz="1219170" fontAlgn="base">
              <a:spcAft>
                <a:spcPts val="800"/>
              </a:spcAft>
              <a:defRPr/>
            </a:pPr>
            <a:r>
              <a:rPr lang="en-US" sz="7200" b="1" dirty="0">
                <a:solidFill>
                  <a:srgbClr val="FF0000"/>
                </a:solidFill>
                <a:latin typeface="Times New Roman" pitchFamily="18" charset="0"/>
                <a:cs typeface="Times New Roman" pitchFamily="18" charset="0"/>
              </a:rPr>
              <a:t>BÁO CÁO </a:t>
            </a:r>
            <a:r>
              <a:rPr lang="en-US" sz="7200" b="1">
                <a:solidFill>
                  <a:srgbClr val="FF0000"/>
                </a:solidFill>
                <a:latin typeface="Times New Roman" pitchFamily="18" charset="0"/>
                <a:cs typeface="Times New Roman" pitchFamily="18" charset="0"/>
              </a:rPr>
              <a:t>CHUYÊN ĐỀ</a:t>
            </a:r>
            <a:endParaRPr lang="en-US" sz="7200" b="1" dirty="0">
              <a:solidFill>
                <a:srgbClr val="FF0000"/>
              </a:solidFill>
              <a:latin typeface="Times New Roman" pitchFamily="18" charset="0"/>
              <a:cs typeface="Times New Roman" pitchFamily="18" charset="0"/>
            </a:endParaRPr>
          </a:p>
          <a:p>
            <a:pPr algn="ctr">
              <a:spcAft>
                <a:spcPts val="800"/>
              </a:spcAft>
              <a:defRPr/>
            </a:pPr>
            <a:endParaRPr lang="vi-VN" sz="7200" b="1" dirty="0">
              <a:solidFill>
                <a:srgbClr val="FF0000"/>
              </a:solidFill>
              <a:latin typeface="Times New Roman" pitchFamily="18" charset="0"/>
              <a:cs typeface="Times New Roman" pitchFamily="18" charset="0"/>
            </a:endParaRPr>
          </a:p>
        </p:txBody>
      </p:sp>
      <p:sp>
        <p:nvSpPr>
          <p:cNvPr id="5" name="Title 1">
            <a:extLst>
              <a:ext uri="{FF2B5EF4-FFF2-40B4-BE49-F238E27FC236}">
                <a16:creationId xmlns:a16="http://schemas.microsoft.com/office/drawing/2014/main" id="{5048213D-AA7A-F093-F807-49F3BB1970F7}"/>
              </a:ext>
            </a:extLst>
          </p:cNvPr>
          <p:cNvSpPr txBox="1">
            <a:spLocks/>
          </p:cNvSpPr>
          <p:nvPr/>
        </p:nvSpPr>
        <p:spPr>
          <a:xfrm>
            <a:off x="2045255" y="103247"/>
            <a:ext cx="10028767" cy="549275"/>
          </a:xfrm>
          <a:prstGeom prst="rect">
            <a:avLst/>
          </a:prstGeom>
        </p:spPr>
        <p:txBody>
          <a:bodyPr vert="horz" lIns="91430" tIns="45718" rIns="91430" bIns="45718" rtlCol="0" anchor="b">
            <a:normAutofit fontScale="45000" lnSpcReduction="20000"/>
          </a:bodyPr>
          <a:lstStyle>
            <a:lvl1pPr algn="ctr" defTabSz="914286"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b="1" dirty="0">
                <a:solidFill>
                  <a:srgbClr val="FFFF00"/>
                </a:solidFill>
                <a:latin typeface="Arial" pitchFamily="34" charset="0"/>
                <a:cs typeface="Arial" pitchFamily="34" charset="0"/>
              </a:rPr>
              <a:t>ĐẢNG ỦY TỔNG CÔNG TY CẤP NƯỚC SÀI GÒN TNHH MTV</a:t>
            </a:r>
          </a:p>
        </p:txBody>
      </p:sp>
      <p:sp>
        <p:nvSpPr>
          <p:cNvPr id="8" name="Title 1">
            <a:extLst>
              <a:ext uri="{FF2B5EF4-FFF2-40B4-BE49-F238E27FC236}">
                <a16:creationId xmlns:a16="http://schemas.microsoft.com/office/drawing/2014/main" id="{E833F7AB-B4EC-A058-7DB8-A3811D9924DC}"/>
              </a:ext>
            </a:extLst>
          </p:cNvPr>
          <p:cNvSpPr txBox="1">
            <a:spLocks/>
          </p:cNvSpPr>
          <p:nvPr/>
        </p:nvSpPr>
        <p:spPr>
          <a:xfrm>
            <a:off x="1081616" y="6017352"/>
            <a:ext cx="10028767" cy="549275"/>
          </a:xfrm>
          <a:prstGeom prst="rect">
            <a:avLst/>
          </a:prstGeom>
        </p:spPr>
        <p:txBody>
          <a:bodyPr vert="horz" lIns="91430" tIns="45718" rIns="91430" bIns="45718" rtlCol="0" anchor="b">
            <a:normAutofit fontScale="97500"/>
          </a:bodyPr>
          <a:lstStyle>
            <a:lvl1pPr algn="ctr" defTabSz="914286"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400" b="1" i="1" dirty="0" err="1">
                <a:solidFill>
                  <a:srgbClr val="FF0000"/>
                </a:solidFill>
                <a:latin typeface="Arial" pitchFamily="34" charset="0"/>
                <a:cs typeface="Arial" pitchFamily="34" charset="0"/>
              </a:rPr>
              <a:t>Thành</a:t>
            </a:r>
            <a:r>
              <a:rPr lang="en-US" sz="2400" b="1" i="1" dirty="0">
                <a:solidFill>
                  <a:srgbClr val="FF0000"/>
                </a:solidFill>
                <a:latin typeface="Arial" pitchFamily="34" charset="0"/>
                <a:cs typeface="Arial" pitchFamily="34" charset="0"/>
              </a:rPr>
              <a:t> </a:t>
            </a:r>
            <a:r>
              <a:rPr lang="en-US" sz="2400" b="1" i="1" dirty="0" err="1">
                <a:solidFill>
                  <a:srgbClr val="FF0000"/>
                </a:solidFill>
                <a:latin typeface="Arial" pitchFamily="34" charset="0"/>
                <a:cs typeface="Arial" pitchFamily="34" charset="0"/>
              </a:rPr>
              <a:t>phố</a:t>
            </a:r>
            <a:r>
              <a:rPr lang="en-US" sz="2400" b="1" i="1" dirty="0">
                <a:solidFill>
                  <a:srgbClr val="FF0000"/>
                </a:solidFill>
                <a:latin typeface="Arial" pitchFamily="34" charset="0"/>
                <a:cs typeface="Arial" pitchFamily="34" charset="0"/>
              </a:rPr>
              <a:t> </a:t>
            </a:r>
            <a:r>
              <a:rPr lang="en-US" sz="2400" b="1" i="1" dirty="0" err="1">
                <a:solidFill>
                  <a:srgbClr val="FF0000"/>
                </a:solidFill>
                <a:latin typeface="Arial" pitchFamily="34" charset="0"/>
                <a:cs typeface="Arial" pitchFamily="34" charset="0"/>
              </a:rPr>
              <a:t>Hồ</a:t>
            </a:r>
            <a:r>
              <a:rPr lang="en-US" sz="2400" b="1" i="1" dirty="0">
                <a:solidFill>
                  <a:srgbClr val="FF0000"/>
                </a:solidFill>
                <a:latin typeface="Arial" pitchFamily="34" charset="0"/>
                <a:cs typeface="Arial" pitchFamily="34" charset="0"/>
              </a:rPr>
              <a:t> </a:t>
            </a:r>
            <a:r>
              <a:rPr lang="en-US" sz="2400" b="1" i="1" dirty="0" err="1">
                <a:solidFill>
                  <a:srgbClr val="FF0000"/>
                </a:solidFill>
                <a:latin typeface="Arial" pitchFamily="34" charset="0"/>
                <a:cs typeface="Arial" pitchFamily="34" charset="0"/>
              </a:rPr>
              <a:t>Chí</a:t>
            </a:r>
            <a:r>
              <a:rPr lang="en-US" sz="2400" b="1" i="1" dirty="0">
                <a:solidFill>
                  <a:srgbClr val="FF0000"/>
                </a:solidFill>
                <a:latin typeface="Arial" pitchFamily="34" charset="0"/>
                <a:cs typeface="Arial" pitchFamily="34" charset="0"/>
              </a:rPr>
              <a:t> Minh, </a:t>
            </a:r>
            <a:r>
              <a:rPr lang="en-US" sz="2400" b="1" i="1" dirty="0" err="1">
                <a:solidFill>
                  <a:srgbClr val="FF0000"/>
                </a:solidFill>
                <a:latin typeface="Arial" pitchFamily="34" charset="0"/>
                <a:cs typeface="Arial" pitchFamily="34" charset="0"/>
              </a:rPr>
              <a:t>Tháng</a:t>
            </a:r>
            <a:r>
              <a:rPr lang="en-US" sz="2400" b="1" i="1" dirty="0">
                <a:solidFill>
                  <a:srgbClr val="FF0000"/>
                </a:solidFill>
                <a:latin typeface="Arial" pitchFamily="34" charset="0"/>
                <a:cs typeface="Arial" pitchFamily="34" charset="0"/>
              </a:rPr>
              <a:t> 10/2022</a:t>
            </a:r>
          </a:p>
        </p:txBody>
      </p:sp>
    </p:spTree>
    <p:extLst>
      <p:ext uri="{BB962C8B-B14F-4D97-AF65-F5344CB8AC3E}">
        <p14:creationId xmlns:p14="http://schemas.microsoft.com/office/powerpoint/2010/main" val="21809933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5139865"/>
          </a:xfrm>
          <a:prstGeom prst="rect">
            <a:avLst/>
          </a:prstGeom>
          <a:ln w="38100">
            <a:solidFill>
              <a:srgbClr val="FF0000"/>
            </a:solidFill>
          </a:ln>
        </p:spPr>
        <p:txBody>
          <a:bodyPr wrap="square" lIns="91430" tIns="45718" rIns="91430" bIns="45718">
            <a:spAutoFit/>
          </a:bodyPr>
          <a:lstStyle/>
          <a:p>
            <a:pPr algn="just">
              <a:spcAft>
                <a:spcPts val="600"/>
              </a:spcAft>
            </a:pP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V.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a:t>
            </a:r>
          </a:p>
          <a:p>
            <a:pPr marL="514350" indent="-514350" algn="just">
              <a:spcAft>
                <a:spcPts val="600"/>
              </a:spcAft>
              <a:buAutoNum type="arabicPeriod"/>
              <a:tabLst>
                <a:tab pos="573088" algn="l"/>
              </a:tabLst>
            </a:pPr>
            <a:r>
              <a:rPr lang="en-US" sz="2800" b="1" i="1" u="sng" dirty="0" err="1">
                <a:latin typeface="Times New Roman" panose="02020603050405020304" pitchFamily="18" charset="0"/>
              </a:rPr>
              <a:t>Tổ</a:t>
            </a:r>
            <a:r>
              <a:rPr lang="en-US" sz="2800" b="1" i="1" u="sng" dirty="0">
                <a:latin typeface="Times New Roman" panose="02020603050405020304" pitchFamily="18" charset="0"/>
              </a:rPr>
              <a:t> </a:t>
            </a:r>
            <a:r>
              <a:rPr lang="en-US" sz="2800" b="1" i="1" u="sng" dirty="0" err="1">
                <a:latin typeface="Times New Roman" panose="02020603050405020304" pitchFamily="18" charset="0"/>
              </a:rPr>
              <a:t>chức</a:t>
            </a:r>
            <a:r>
              <a:rPr lang="en-US" sz="2800" b="1" i="1" u="sng" dirty="0">
                <a:latin typeface="Times New Roman" panose="02020603050405020304" pitchFamily="18" charset="0"/>
              </a:rPr>
              <a:t> </a:t>
            </a:r>
            <a:r>
              <a:rPr lang="en-US" sz="2800" b="1" i="1" u="sng" dirty="0" err="1">
                <a:latin typeface="Times New Roman" panose="02020603050405020304" pitchFamily="18" charset="0"/>
              </a:rPr>
              <a:t>phổ</a:t>
            </a:r>
            <a:r>
              <a:rPr lang="en-US" sz="2800" b="1" i="1" u="sng" dirty="0">
                <a:latin typeface="Times New Roman" panose="02020603050405020304" pitchFamily="18" charset="0"/>
              </a:rPr>
              <a:t> </a:t>
            </a:r>
            <a:r>
              <a:rPr lang="en-US" sz="2800" b="1" i="1" u="sng" dirty="0" err="1">
                <a:latin typeface="Times New Roman" panose="02020603050405020304" pitchFamily="18" charset="0"/>
              </a:rPr>
              <a:t>biến</a:t>
            </a:r>
            <a:r>
              <a:rPr lang="en-US" sz="2800" b="1" i="1" u="sng" dirty="0">
                <a:latin typeface="Times New Roman" panose="02020603050405020304" pitchFamily="18" charset="0"/>
              </a:rPr>
              <a:t>, </a:t>
            </a:r>
            <a:r>
              <a:rPr lang="en-US" sz="2800" b="1" i="1" u="sng" dirty="0" err="1">
                <a:latin typeface="Times New Roman" panose="02020603050405020304" pitchFamily="18" charset="0"/>
              </a:rPr>
              <a:t>quán</a:t>
            </a:r>
            <a:r>
              <a:rPr lang="en-US" sz="2800" b="1" i="1" u="sng" dirty="0">
                <a:latin typeface="Times New Roman" panose="02020603050405020304" pitchFamily="18" charset="0"/>
              </a:rPr>
              <a:t> </a:t>
            </a:r>
            <a:r>
              <a:rPr lang="en-US" sz="2800" b="1" i="1" u="sng" dirty="0" err="1">
                <a:latin typeface="Times New Roman" panose="02020603050405020304" pitchFamily="18" charset="0"/>
              </a:rPr>
              <a:t>triệt</a:t>
            </a:r>
            <a:r>
              <a:rPr lang="en-US" sz="2800" b="1" i="1" u="sng" dirty="0">
                <a:latin typeface="Times New Roman" panose="02020603050405020304" pitchFamily="18" charset="0"/>
              </a:rPr>
              <a:t>: </a:t>
            </a:r>
          </a:p>
          <a:p>
            <a:pPr algn="just">
              <a:spcAft>
                <a:spcPts val="600"/>
              </a:spcAft>
              <a:tabLst>
                <a:tab pos="573088" algn="l"/>
              </a:tabLst>
            </a:pPr>
            <a:r>
              <a:rPr lang="en-US" sz="2800" b="1" i="1" dirty="0">
                <a:latin typeface="Times New Roman" panose="02020603050405020304" pitchFamily="18" charset="0"/>
              </a:rPr>
              <a:t>2.  </a:t>
            </a:r>
            <a:r>
              <a:rPr lang="en-US" sz="2800" b="1" i="1" u="sng" dirty="0" err="1">
                <a:latin typeface="Times New Roman" panose="02020603050405020304" pitchFamily="18" charset="0"/>
              </a:rPr>
              <a:t>Nhiệm</a:t>
            </a:r>
            <a:r>
              <a:rPr lang="en-US" sz="2800" b="1" i="1" u="sng" dirty="0">
                <a:latin typeface="Times New Roman" panose="02020603050405020304" pitchFamily="18" charset="0"/>
              </a:rPr>
              <a:t> </a:t>
            </a:r>
            <a:r>
              <a:rPr lang="en-US" sz="2800" b="1" i="1" u="sng" dirty="0" err="1">
                <a:latin typeface="Times New Roman" panose="02020603050405020304" pitchFamily="18" charset="0"/>
              </a:rPr>
              <a:t>vụ</a:t>
            </a:r>
            <a:r>
              <a:rPr lang="en-US" sz="2800" b="1" i="1" u="sng" dirty="0">
                <a:latin typeface="Times New Roman" panose="02020603050405020304" pitchFamily="18" charset="0"/>
              </a:rPr>
              <a:t> </a:t>
            </a:r>
            <a:r>
              <a:rPr lang="en-US" sz="2800" b="1" i="1" u="sng" dirty="0" err="1">
                <a:latin typeface="Times New Roman" panose="02020603050405020304" pitchFamily="18" charset="0"/>
              </a:rPr>
              <a:t>th</a:t>
            </a:r>
            <a:r>
              <a:rPr lang="vi-VN" sz="2800" b="1" i="1" u="sng" dirty="0">
                <a:latin typeface="Times New Roman" panose="02020603050405020304" pitchFamily="18" charset="0"/>
              </a:rPr>
              <a:t>ư</a:t>
            </a:r>
            <a:r>
              <a:rPr lang="en-US" sz="2800" b="1" i="1" u="sng" dirty="0" err="1">
                <a:latin typeface="Times New Roman" panose="02020603050405020304" pitchFamily="18" charset="0"/>
              </a:rPr>
              <a:t>ờng</a:t>
            </a:r>
            <a:r>
              <a:rPr lang="en-US" sz="2800" b="1" i="1" u="sng" dirty="0">
                <a:latin typeface="Times New Roman" panose="02020603050405020304" pitchFamily="18" charset="0"/>
              </a:rPr>
              <a:t> </a:t>
            </a:r>
            <a:r>
              <a:rPr lang="en-US" sz="2800" b="1" i="1" u="sng" dirty="0" err="1">
                <a:latin typeface="Times New Roman" panose="02020603050405020304" pitchFamily="18" charset="0"/>
              </a:rPr>
              <a:t>xuyên</a:t>
            </a:r>
            <a:r>
              <a:rPr lang="en-US" sz="2800" b="1" i="1" u="sng" dirty="0">
                <a:latin typeface="Times New Roman" panose="02020603050405020304" pitchFamily="18" charset="0"/>
              </a:rPr>
              <a:t>: </a:t>
            </a:r>
          </a:p>
          <a:p>
            <a:pPr algn="just">
              <a:spcAft>
                <a:spcPts val="600"/>
              </a:spcAft>
              <a:tabLst>
                <a:tab pos="573088" algn="l"/>
              </a:tabLst>
            </a:pPr>
            <a:r>
              <a:rPr lang="en-US" sz="2800" i="1" dirty="0">
                <a:solidFill>
                  <a:srgbClr val="000000"/>
                </a:solidFill>
                <a:effectLst/>
                <a:latin typeface="Times New Roman" panose="02020603050405020304" pitchFamily="18" charset="0"/>
                <a:ea typeface="Calibri" panose="020F0502020204030204" pitchFamily="34" charset="0"/>
              </a:rPr>
              <a:t>	</a:t>
            </a:r>
            <a:r>
              <a:rPr lang="vi-VN" sz="2800" i="1" dirty="0">
                <a:latin typeface="Times New Roman" panose="02020603050405020304" pitchFamily="18" charset="0"/>
              </a:rPr>
              <a:t>Thường xuyên tổ chức những đợt sinh hoạt chính trị gắn với nội dung Kết luận số 14 của Bộ Chính trị, Kế hoạch 37 này</a:t>
            </a:r>
            <a:r>
              <a:rPr lang="en-US" sz="2800" i="1" dirty="0">
                <a:latin typeface="Times New Roman" panose="02020603050405020304" pitchFamily="18" charset="0"/>
              </a:rPr>
              <a:t>.</a:t>
            </a:r>
          </a:p>
          <a:p>
            <a:pPr algn="just">
              <a:spcAft>
                <a:spcPts val="600"/>
              </a:spcAft>
              <a:tabLst>
                <a:tab pos="573088" algn="l"/>
              </a:tabLst>
            </a:pPr>
            <a:r>
              <a:rPr lang="en-US" sz="2800" i="1" dirty="0">
                <a:latin typeface="Times New Roman" panose="02020603050405020304" pitchFamily="18" charset="0"/>
              </a:rPr>
              <a:t>      </a:t>
            </a:r>
            <a:r>
              <a:rPr lang="vi-VN" sz="2800" i="1" dirty="0">
                <a:latin typeface="Times New Roman" panose="02020603050405020304" pitchFamily="18" charset="0"/>
              </a:rPr>
              <a:t>Từng cán bộ, đảng viên cần chủ động thực hiện nhiệm vụ; nghiên cứu, phát hiện những vấn đề nảy sinh, vướng mắc để tìm hướng xử lý, giải quyết; từng cá nhân trong tập thể phải mạnh mẽ đấu tranh với các biểu hiện lười nhát, sợ việc khó, ngại sáng tạo, không dám dấn thân đối mặt với thử thách vì lo sợ sai lầm dẫn đến thất bại</a:t>
            </a:r>
            <a:endParaRPr lang="en-US" sz="2800" i="1" dirty="0">
              <a:latin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64840963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124202"/>
          </a:xfrm>
          <a:prstGeom prst="rect">
            <a:avLst/>
          </a:prstGeom>
          <a:ln w="38100">
            <a:solidFill>
              <a:srgbClr val="FF0000"/>
            </a:solidFill>
          </a:ln>
        </p:spPr>
        <p:txBody>
          <a:bodyPr wrap="square" lIns="91430" tIns="45718" rIns="91430" bIns="45718">
            <a:spAutoFit/>
          </a:bodyPr>
          <a:lstStyle/>
          <a:p>
            <a:pPr algn="just">
              <a:spcAft>
                <a:spcPts val="600"/>
              </a:spcAft>
            </a:pP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VI.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chức</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i="1" u="sng" dirty="0">
              <a:latin typeface="Times New Roman" panose="02020603050405020304" pitchFamily="18" charset="0"/>
            </a:endParaRPr>
          </a:p>
          <a:p>
            <a:pPr algn="just">
              <a:spcAft>
                <a:spcPts val="600"/>
              </a:spcAft>
              <a:tabLst>
                <a:tab pos="573088" algn="l"/>
              </a:tabLst>
            </a:pPr>
            <a:r>
              <a:rPr lang="en-US" sz="2800" dirty="0">
                <a:latin typeface="Times New Roman" panose="02020603050405020304" pitchFamily="18" charset="0"/>
              </a:rPr>
              <a:t>	</a:t>
            </a:r>
            <a:r>
              <a:rPr lang="vi-VN" sz="2800" i="1" dirty="0">
                <a:latin typeface="Times New Roman" panose="02020603050405020304" pitchFamily="18" charset="0"/>
              </a:rPr>
              <a:t>Căn cứ Kết luận số 14 của Bộ Chính trị, Kế hoạch 124 của Thành ủy và kế hoạch này, các cấp ủy, tổ chức đảng, các cơ quan đơn vị phổ biến, quán triệt để triển khai thực hiện; </a:t>
            </a:r>
            <a:r>
              <a:rPr lang="vi-VN" sz="2800" b="1" i="1" dirty="0">
                <a:latin typeface="Times New Roman" panose="02020603050405020304" pitchFamily="18" charset="0"/>
              </a:rPr>
              <a:t>xây dựng kế hoạch cụ thể hóa</a:t>
            </a:r>
            <a:r>
              <a:rPr lang="vi-VN" sz="2800" i="1" dirty="0">
                <a:latin typeface="Times New Roman" panose="02020603050405020304" pitchFamily="18" charset="0"/>
              </a:rPr>
              <a:t> việc triển khai thực hiện Kết luận số 14 của Bộ Chính trị, kế hoạch này và </a:t>
            </a:r>
            <a:r>
              <a:rPr lang="vi-VN" sz="2800" b="1" i="1" dirty="0">
                <a:latin typeface="Times New Roman" panose="02020603050405020304" pitchFamily="18" charset="0"/>
              </a:rPr>
              <a:t>quy trình thông qua các ý tưởng, sáng kiến của cấp mình phù hợp với đặc thù của đơn vị </a:t>
            </a:r>
            <a:r>
              <a:rPr lang="vi-VN" sz="2800" i="1" dirty="0">
                <a:latin typeface="Times New Roman" panose="02020603050405020304" pitchFamily="18" charset="0"/>
              </a:rPr>
              <a:t>(đính kèm mẫu quy trình). </a:t>
            </a:r>
            <a:endParaRPr lang="en-US" sz="2800" b="1" i="1" u="sng" dirty="0">
              <a:latin typeface="Times New Roman" panose="02020603050405020304" pitchFamily="18" charset="0"/>
            </a:endParaRPr>
          </a:p>
          <a:p>
            <a:pPr algn="just">
              <a:spcAft>
                <a:spcPts val="600"/>
              </a:spcAft>
              <a:tabLst>
                <a:tab pos="573088" algn="l"/>
              </a:tabLst>
            </a:pPr>
            <a:r>
              <a:rPr lang="en-US" sz="2800" i="1" dirty="0">
                <a:solidFill>
                  <a:srgbClr val="000000"/>
                </a:solidFill>
                <a:effectLst/>
                <a:latin typeface="Times New Roman" panose="02020603050405020304" pitchFamily="18" charset="0"/>
                <a:ea typeface="Calibri" panose="020F0502020204030204" pitchFamily="34" charset="0"/>
              </a:rPr>
              <a:t>	</a:t>
            </a:r>
            <a:endParaRPr lang="en-US" sz="2800" i="1" dirty="0">
              <a:latin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3089416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ADFA5D1-C7D5-497F-8C22-2F20A38FA7F5}"/>
              </a:ext>
            </a:extLst>
          </p:cNvPr>
          <p:cNvSpPr>
            <a:spLocks noGrp="1"/>
          </p:cNvSpPr>
          <p:nvPr>
            <p:ph type="title"/>
          </p:nvPr>
        </p:nvSpPr>
        <p:spPr>
          <a:xfrm>
            <a:off x="1730477" y="63514"/>
            <a:ext cx="10461523" cy="701570"/>
          </a:xfrm>
        </p:spPr>
        <p:txBody>
          <a:bodyPr>
            <a:noAutofit/>
          </a:bodyPr>
          <a:lstStyle/>
          <a:p>
            <a:pPr>
              <a:defRPr/>
            </a:pPr>
            <a:r>
              <a:rPr lang="en-US" sz="2800" b="1" dirty="0">
                <a:solidFill>
                  <a:srgbClr val="FFFF00"/>
                </a:solidFill>
                <a:latin typeface="Arial" pitchFamily="34" charset="0"/>
                <a:cs typeface="Arial" pitchFamily="34" charset="0"/>
              </a:rPr>
              <a:t>ĐẢNG BỘ TỔNG CÔNG TY CẤP NƯỚC SÀI GÒN TNHH MTV</a:t>
            </a:r>
          </a:p>
        </p:txBody>
      </p:sp>
      <p:grpSp>
        <p:nvGrpSpPr>
          <p:cNvPr id="2" name="Group 1">
            <a:extLst>
              <a:ext uri="{FF2B5EF4-FFF2-40B4-BE49-F238E27FC236}">
                <a16:creationId xmlns:a16="http://schemas.microsoft.com/office/drawing/2014/main" id="{2232D7D1-68D5-488E-B5E5-73EF3E5AAC47}"/>
              </a:ext>
            </a:extLst>
          </p:cNvPr>
          <p:cNvGrpSpPr/>
          <p:nvPr/>
        </p:nvGrpSpPr>
        <p:grpSpPr>
          <a:xfrm>
            <a:off x="1411574" y="1464531"/>
            <a:ext cx="9441950" cy="3372940"/>
            <a:chOff x="1411574" y="1464531"/>
            <a:chExt cx="9441950" cy="3372940"/>
          </a:xfrm>
        </p:grpSpPr>
        <p:sp>
          <p:nvSpPr>
            <p:cNvPr id="6" name="Arrow: Down 5">
              <a:extLst>
                <a:ext uri="{FF2B5EF4-FFF2-40B4-BE49-F238E27FC236}">
                  <a16:creationId xmlns:a16="http://schemas.microsoft.com/office/drawing/2014/main" id="{BCA5DBD3-10CC-448D-940C-9C7AD178D9D1}"/>
                </a:ext>
              </a:extLst>
            </p:cNvPr>
            <p:cNvSpPr/>
            <p:nvPr/>
          </p:nvSpPr>
          <p:spPr>
            <a:xfrm>
              <a:off x="5633884" y="2402840"/>
              <a:ext cx="835742" cy="42885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endParaRPr lang="en-US" sz="2000" b="1" spc="10" dirty="0">
                <a:solidFill>
                  <a:srgbClr val="FF0000"/>
                </a:solidFill>
                <a:effectLst/>
                <a:latin typeface="Times New Roman" panose="02020603050405020304" pitchFamily="18" charset="0"/>
                <a:ea typeface="Calibri" panose="020F0502020204030204" pitchFamily="34" charset="0"/>
              </a:endParaRPr>
            </a:p>
          </p:txBody>
        </p:sp>
        <p:sp>
          <p:nvSpPr>
            <p:cNvPr id="9" name="Curved Down Ribbon 6">
              <a:extLst>
                <a:ext uri="{FF2B5EF4-FFF2-40B4-BE49-F238E27FC236}">
                  <a16:creationId xmlns:a16="http://schemas.microsoft.com/office/drawing/2014/main" id="{036283B6-3C0D-4D63-BEB4-8698E9FC7097}"/>
                </a:ext>
              </a:extLst>
            </p:cNvPr>
            <p:cNvSpPr/>
            <p:nvPr/>
          </p:nvSpPr>
          <p:spPr>
            <a:xfrm>
              <a:off x="1411574" y="1464531"/>
              <a:ext cx="9368853" cy="979267"/>
            </a:xfrm>
            <a:prstGeom prst="ellipseRibbon">
              <a:avLst/>
            </a:prstGeom>
            <a:solidFill>
              <a:srgbClr val="CC3300"/>
            </a:solidFill>
          </p:spPr>
          <p:style>
            <a:lnRef idx="3">
              <a:schemeClr val="lt1"/>
            </a:lnRef>
            <a:fillRef idx="1">
              <a:schemeClr val="accent2"/>
            </a:fillRef>
            <a:effectRef idx="1">
              <a:schemeClr val="accent2"/>
            </a:effectRef>
            <a:fontRef idx="minor">
              <a:schemeClr val="lt1"/>
            </a:fontRef>
          </p:style>
          <p:txBody>
            <a:bodyPr lIns="91430" tIns="45718" rIns="91430" bIns="45718"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defRPr/>
              </a:pPr>
              <a:r>
                <a:rPr lang="en-US" sz="3600" b="1" dirty="0">
                  <a:solidFill>
                    <a:schemeClr val="bg1"/>
                  </a:solidFill>
                  <a:latin typeface="Calibri" panose="020F0502020204030204" pitchFamily="34" charset="0"/>
                  <a:cs typeface="Calibri" panose="020F0502020204030204" pitchFamily="34" charset="0"/>
                </a:rPr>
                <a:t>PHẦN 2</a:t>
              </a:r>
            </a:p>
          </p:txBody>
        </p:sp>
        <p:sp>
          <p:nvSpPr>
            <p:cNvPr id="3" name="Scroll: Horizontal 2">
              <a:extLst>
                <a:ext uri="{FF2B5EF4-FFF2-40B4-BE49-F238E27FC236}">
                  <a16:creationId xmlns:a16="http://schemas.microsoft.com/office/drawing/2014/main" id="{72D829B8-549F-41F9-9685-2BC36CEB0544}"/>
                </a:ext>
              </a:extLst>
            </p:cNvPr>
            <p:cNvSpPr/>
            <p:nvPr/>
          </p:nvSpPr>
          <p:spPr>
            <a:xfrm>
              <a:off x="1484671" y="2604474"/>
              <a:ext cx="9368853" cy="2232997"/>
            </a:xfrm>
            <a:prstGeom prst="horizontalScroll">
              <a:avLst/>
            </a:prstGeom>
            <a:solidFill>
              <a:schemeClr val="accent1">
                <a:lumMod val="20000"/>
                <a:lumOff val="8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buClr>
                  <a:srgbClr val="FF0000"/>
                </a:buClr>
                <a:defRPr/>
              </a:pPr>
              <a:r>
                <a:rPr lang="en-US" sz="3200" b="1" i="1" dirty="0" err="1">
                  <a:solidFill>
                    <a:srgbClr val="000099"/>
                  </a:solidFill>
                  <a:latin typeface="Arial" charset="0"/>
                  <a:ea typeface="ＭＳ Ｐゴシック" charset="0"/>
                  <a:cs typeface="Arial" charset="0"/>
                </a:rPr>
                <a:t>Các</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Nghị</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quyết</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chuyên</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đề</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của</a:t>
              </a:r>
              <a:r>
                <a:rPr lang="en-US" sz="3200" b="1" i="1" dirty="0">
                  <a:solidFill>
                    <a:srgbClr val="000099"/>
                  </a:solidFill>
                  <a:latin typeface="Arial" charset="0"/>
                  <a:ea typeface="ＭＳ Ｐゴシック" charset="0"/>
                  <a:cs typeface="Arial" charset="0"/>
                </a:rPr>
                <a:t> Ban </a:t>
              </a:r>
              <a:r>
                <a:rPr lang="en-US" sz="3200" b="1" i="1" dirty="0" err="1">
                  <a:solidFill>
                    <a:srgbClr val="000099"/>
                  </a:solidFill>
                  <a:latin typeface="Arial" charset="0"/>
                  <a:ea typeface="ＭＳ Ｐゴシック" charset="0"/>
                  <a:cs typeface="Arial" charset="0"/>
                </a:rPr>
                <a:t>Thường</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vụ</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Đảng</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ủy</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Tổng</a:t>
              </a:r>
              <a:r>
                <a:rPr lang="en-US" sz="3200" b="1" i="1" dirty="0">
                  <a:solidFill>
                    <a:srgbClr val="000099"/>
                  </a:solidFill>
                  <a:latin typeface="Arial" charset="0"/>
                  <a:ea typeface="ＭＳ Ｐゴシック" charset="0"/>
                  <a:cs typeface="Arial" charset="0"/>
                </a:rPr>
                <a:t> </a:t>
              </a:r>
              <a:r>
                <a:rPr lang="en-US" sz="3200" b="1" i="1" dirty="0" err="1">
                  <a:solidFill>
                    <a:srgbClr val="000099"/>
                  </a:solidFill>
                  <a:latin typeface="Arial" charset="0"/>
                  <a:ea typeface="ＭＳ Ｐゴシック" charset="0"/>
                  <a:cs typeface="Arial" charset="0"/>
                </a:rPr>
                <a:t>Công</a:t>
              </a:r>
              <a:r>
                <a:rPr lang="en-US" sz="3200" b="1" i="1" dirty="0">
                  <a:solidFill>
                    <a:srgbClr val="000099"/>
                  </a:solidFill>
                  <a:latin typeface="Arial" charset="0"/>
                  <a:ea typeface="ＭＳ Ｐゴシック" charset="0"/>
                  <a:cs typeface="Arial" charset="0"/>
                </a:rPr>
                <a:t> ty</a:t>
              </a:r>
            </a:p>
            <a:p>
              <a:pPr marL="0" indent="0" algn="ctr">
                <a:lnSpc>
                  <a:spcPct val="100000"/>
                </a:lnSpc>
                <a:spcBef>
                  <a:spcPts val="0"/>
                </a:spcBef>
                <a:buClr>
                  <a:srgbClr val="FF0000"/>
                </a:buClr>
                <a:buNone/>
                <a:defRPr/>
              </a:pPr>
              <a:endParaRPr lang="vi-VN" sz="3200" b="1" i="1" dirty="0">
                <a:solidFill>
                  <a:srgbClr val="000099"/>
                </a:solidFill>
                <a:latin typeface="Arial" charset="0"/>
                <a:ea typeface="ＭＳ Ｐゴシック" charset="0"/>
                <a:cs typeface="Arial" charset="0"/>
              </a:endParaRPr>
            </a:p>
          </p:txBody>
        </p:sp>
      </p:grpSp>
    </p:spTree>
    <p:extLst>
      <p:ext uri="{BB962C8B-B14F-4D97-AF65-F5344CB8AC3E}">
        <p14:creationId xmlns:p14="http://schemas.microsoft.com/office/powerpoint/2010/main" val="30915898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 name="Group 133"/>
          <p:cNvGrpSpPr/>
          <p:nvPr/>
        </p:nvGrpSpPr>
        <p:grpSpPr>
          <a:xfrm>
            <a:off x="1980692" y="121135"/>
            <a:ext cx="10086053" cy="558612"/>
            <a:chOff x="550565" y="54592"/>
            <a:chExt cx="12187451" cy="744816"/>
          </a:xfrm>
        </p:grpSpPr>
        <p:grpSp>
          <p:nvGrpSpPr>
            <p:cNvPr id="129" name="Group 128"/>
            <p:cNvGrpSpPr/>
            <p:nvPr/>
          </p:nvGrpSpPr>
          <p:grpSpPr>
            <a:xfrm>
              <a:off x="2535999" y="746435"/>
              <a:ext cx="7088156" cy="52973"/>
              <a:chOff x="1363940" y="1134477"/>
              <a:chExt cx="5527120" cy="52973"/>
            </a:xfrm>
          </p:grpSpPr>
          <p:cxnSp>
            <p:nvCxnSpPr>
              <p:cNvPr id="130" name="Straight Connector 129"/>
              <p:cNvCxnSpPr/>
              <p:nvPr/>
            </p:nvCxnSpPr>
            <p:spPr>
              <a:xfrm>
                <a:off x="1363940" y="1134477"/>
                <a:ext cx="5527120" cy="0"/>
              </a:xfrm>
              <a:prstGeom prst="line">
                <a:avLst/>
              </a:prstGeom>
              <a:ln w="3175">
                <a:solidFill>
                  <a:schemeClr val="bg1">
                    <a:lumMod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1524102" y="1187450"/>
                <a:ext cx="5206796" cy="0"/>
              </a:xfrm>
              <a:prstGeom prst="line">
                <a:avLst/>
              </a:prstGeom>
              <a:ln w="3175">
                <a:solidFill>
                  <a:schemeClr val="bg1">
                    <a:lumMod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grpSp>
        <p:sp>
          <p:nvSpPr>
            <p:cNvPr id="133" name="Title 1"/>
            <p:cNvSpPr txBox="1">
              <a:spLocks/>
            </p:cNvSpPr>
            <p:nvPr/>
          </p:nvSpPr>
          <p:spPr>
            <a:xfrm>
              <a:off x="550565" y="54592"/>
              <a:ext cx="12187451" cy="651185"/>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IN" sz="3200" b="1" dirty="0" err="1">
                  <a:solidFill>
                    <a:srgbClr val="FFFF00"/>
                  </a:solidFill>
                  <a:latin typeface="Arial" panose="020B0604020202020204" pitchFamily="34" charset="0"/>
                  <a:cs typeface="Arial" panose="020B0604020202020204" pitchFamily="34" charset="0"/>
                </a:rPr>
                <a:t>Đại</a:t>
              </a:r>
              <a:r>
                <a:rPr lang="en-IN" sz="3200" b="1" dirty="0">
                  <a:solidFill>
                    <a:srgbClr val="FFFF00"/>
                  </a:solidFill>
                  <a:latin typeface="Arial" panose="020B0604020202020204" pitchFamily="34" charset="0"/>
                  <a:cs typeface="Arial" panose="020B0604020202020204" pitchFamily="34" charset="0"/>
                </a:rPr>
                <a:t> </a:t>
              </a:r>
              <a:r>
                <a:rPr lang="en-IN" sz="3200" b="1" dirty="0" err="1">
                  <a:solidFill>
                    <a:srgbClr val="FFFF00"/>
                  </a:solidFill>
                  <a:latin typeface="Arial" panose="020B0604020202020204" pitchFamily="34" charset="0"/>
                  <a:cs typeface="Arial" panose="020B0604020202020204" pitchFamily="34" charset="0"/>
                </a:rPr>
                <a:t>hội</a:t>
              </a:r>
              <a:r>
                <a:rPr lang="en-IN" sz="3200" b="1" dirty="0">
                  <a:solidFill>
                    <a:srgbClr val="FFFF00"/>
                  </a:solidFill>
                  <a:latin typeface="Arial" panose="020B0604020202020204" pitchFamily="34" charset="0"/>
                  <a:cs typeface="Arial" panose="020B0604020202020204" pitchFamily="34" charset="0"/>
                </a:rPr>
                <a:t> </a:t>
              </a:r>
              <a:r>
                <a:rPr lang="en-IN" sz="3200" b="1" dirty="0" err="1">
                  <a:solidFill>
                    <a:srgbClr val="FFFF00"/>
                  </a:solidFill>
                  <a:latin typeface="Arial" panose="020B0604020202020204" pitchFamily="34" charset="0"/>
                  <a:cs typeface="Arial" panose="020B0604020202020204" pitchFamily="34" charset="0"/>
                </a:rPr>
                <a:t>đại</a:t>
              </a:r>
              <a:r>
                <a:rPr lang="en-IN" sz="3200" b="1" dirty="0">
                  <a:solidFill>
                    <a:srgbClr val="FFFF00"/>
                  </a:solidFill>
                  <a:latin typeface="Arial" panose="020B0604020202020204" pitchFamily="34" charset="0"/>
                  <a:cs typeface="Arial" panose="020B0604020202020204" pitchFamily="34" charset="0"/>
                </a:rPr>
                <a:t> </a:t>
              </a:r>
              <a:r>
                <a:rPr lang="en-IN" sz="3200" b="1" dirty="0" err="1">
                  <a:solidFill>
                    <a:srgbClr val="FFFF00"/>
                  </a:solidFill>
                  <a:latin typeface="Arial" panose="020B0604020202020204" pitchFamily="34" charset="0"/>
                  <a:cs typeface="Arial" panose="020B0604020202020204" pitchFamily="34" charset="0"/>
                </a:rPr>
                <a:t>biểu</a:t>
              </a:r>
              <a:r>
                <a:rPr lang="en-IN" sz="3200" b="1" dirty="0">
                  <a:solidFill>
                    <a:srgbClr val="FFFF00"/>
                  </a:solidFill>
                  <a:latin typeface="Arial" panose="020B0604020202020204" pitchFamily="34" charset="0"/>
                  <a:cs typeface="Arial" panose="020B0604020202020204" pitchFamily="34" charset="0"/>
                </a:rPr>
                <a:t> </a:t>
              </a:r>
              <a:r>
                <a:rPr lang="en-IN" sz="3200" b="1" dirty="0" err="1">
                  <a:solidFill>
                    <a:srgbClr val="FFFF00"/>
                  </a:solidFill>
                  <a:latin typeface="Arial" panose="020B0604020202020204" pitchFamily="34" charset="0"/>
                  <a:cs typeface="Arial" panose="020B0604020202020204" pitchFamily="34" charset="0"/>
                </a:rPr>
                <a:t>Đảng</a:t>
              </a:r>
              <a:r>
                <a:rPr lang="en-IN" sz="3200" b="1" dirty="0">
                  <a:solidFill>
                    <a:srgbClr val="FFFF00"/>
                  </a:solidFill>
                  <a:latin typeface="Arial" panose="020B0604020202020204" pitchFamily="34" charset="0"/>
                  <a:cs typeface="Arial" panose="020B0604020202020204" pitchFamily="34" charset="0"/>
                </a:rPr>
                <a:t> </a:t>
              </a:r>
              <a:r>
                <a:rPr lang="en-IN" sz="3200" b="1" dirty="0" err="1">
                  <a:solidFill>
                    <a:srgbClr val="FFFF00"/>
                  </a:solidFill>
                  <a:latin typeface="Arial" panose="020B0604020202020204" pitchFamily="34" charset="0"/>
                  <a:cs typeface="Arial" panose="020B0604020202020204" pitchFamily="34" charset="0"/>
                </a:rPr>
                <a:t>bộ</a:t>
              </a:r>
              <a:r>
                <a:rPr lang="en-IN" sz="3200" b="1" dirty="0">
                  <a:solidFill>
                    <a:srgbClr val="FFFF00"/>
                  </a:solidFill>
                  <a:latin typeface="Arial" panose="020B0604020202020204" pitchFamily="34" charset="0"/>
                  <a:cs typeface="Arial" panose="020B0604020202020204" pitchFamily="34" charset="0"/>
                </a:rPr>
                <a:t> TCT, </a:t>
              </a:r>
              <a:r>
                <a:rPr lang="en-IN" sz="3200" b="1" dirty="0" err="1">
                  <a:solidFill>
                    <a:srgbClr val="FFFF00"/>
                  </a:solidFill>
                  <a:latin typeface="Arial" panose="020B0604020202020204" pitchFamily="34" charset="0"/>
                  <a:cs typeface="Arial" panose="020B0604020202020204" pitchFamily="34" charset="0"/>
                </a:rPr>
                <a:t>lần</a:t>
              </a:r>
              <a:r>
                <a:rPr lang="en-IN" sz="3200" b="1" dirty="0">
                  <a:solidFill>
                    <a:srgbClr val="FFFF00"/>
                  </a:solidFill>
                  <a:latin typeface="Arial" panose="020B0604020202020204" pitchFamily="34" charset="0"/>
                  <a:cs typeface="Arial" panose="020B0604020202020204" pitchFamily="34" charset="0"/>
                </a:rPr>
                <a:t> 4, NK 2020-2025</a:t>
              </a:r>
            </a:p>
          </p:txBody>
        </p:sp>
      </p:grpSp>
      <p:grpSp>
        <p:nvGrpSpPr>
          <p:cNvPr id="61" name="Group 60"/>
          <p:cNvGrpSpPr/>
          <p:nvPr/>
        </p:nvGrpSpPr>
        <p:grpSpPr>
          <a:xfrm>
            <a:off x="1167319" y="679747"/>
            <a:ext cx="10432497" cy="6008913"/>
            <a:chOff x="634084" y="628344"/>
            <a:chExt cx="11261181" cy="6353047"/>
          </a:xfrm>
        </p:grpSpPr>
        <p:grpSp>
          <p:nvGrpSpPr>
            <p:cNvPr id="62" name="Group 61"/>
            <p:cNvGrpSpPr/>
            <p:nvPr/>
          </p:nvGrpSpPr>
          <p:grpSpPr>
            <a:xfrm>
              <a:off x="7954949" y="2298888"/>
              <a:ext cx="3940316" cy="3026140"/>
              <a:chOff x="7954949" y="2357545"/>
              <a:chExt cx="3940316" cy="3026140"/>
            </a:xfrm>
          </p:grpSpPr>
          <p:sp>
            <p:nvSpPr>
              <p:cNvPr id="205" name="Rectangle 204"/>
              <p:cNvSpPr/>
              <p:nvPr/>
            </p:nvSpPr>
            <p:spPr>
              <a:xfrm flipH="1">
                <a:off x="7954949" y="2357545"/>
                <a:ext cx="3940316" cy="1399233"/>
              </a:xfrm>
              <a:prstGeom prst="rect">
                <a:avLst/>
              </a:prstGeom>
            </p:spPr>
            <p:txBody>
              <a:bodyPr wrap="square" anchor="ctr">
                <a:spAutoFit/>
              </a:bodyPr>
              <a:lstStyle/>
              <a:p>
                <a:pPr algn="just" defTabSz="514350">
                  <a:defRPr/>
                </a:pPr>
                <a:r>
                  <a:rPr lang="en-US" sz="1600" b="1" dirty="0" err="1">
                    <a:latin typeface="Times New Roman" panose="02020603050405020304" pitchFamily="18" charset="0"/>
                    <a:ea typeface="ＭＳ Ｐゴシック" charset="0"/>
                    <a:cs typeface="Times New Roman" panose="02020603050405020304" pitchFamily="18" charset="0"/>
                  </a:rPr>
                  <a:t>Chương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trình</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hành</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động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số</a:t>
                </a:r>
                <a:r>
                  <a:rPr lang="en-US" sz="1600" b="1" dirty="0">
                    <a:latin typeface="Times New Roman" panose="02020603050405020304" pitchFamily="18" charset="0"/>
                    <a:ea typeface="ＭＳ Ｐゴシック" charset="0"/>
                    <a:cs typeface="Times New Roman" panose="02020603050405020304" pitchFamily="18" charset="0"/>
                  </a:rPr>
                  <a:t> 01-CTr/ĐU </a:t>
                </a:r>
                <a:r>
                  <a:rPr lang="en-US" sz="1600" b="1" dirty="0" err="1">
                    <a:latin typeface="Times New Roman" panose="02020603050405020304" pitchFamily="18" charset="0"/>
                    <a:ea typeface="ＭＳ Ｐゴシック" charset="0"/>
                    <a:cs typeface="Times New Roman" panose="02020603050405020304" pitchFamily="18" charset="0"/>
                  </a:rPr>
                  <a:t>ngày</a:t>
                </a:r>
                <a:r>
                  <a:rPr lang="en-US" sz="1600" b="1" dirty="0">
                    <a:latin typeface="Times New Roman" panose="02020603050405020304" pitchFamily="18" charset="0"/>
                    <a:ea typeface="ＭＳ Ｐゴシック" charset="0"/>
                    <a:cs typeface="Times New Roman" panose="02020603050405020304" pitchFamily="18" charset="0"/>
                  </a:rPr>
                  <a:t> 17 </a:t>
                </a:r>
                <a:r>
                  <a:rPr lang="en-US" sz="1600" b="1" dirty="0" err="1">
                    <a:latin typeface="Times New Roman" panose="02020603050405020304" pitchFamily="18" charset="0"/>
                    <a:ea typeface="ＭＳ Ｐゴシック" charset="0"/>
                    <a:cs typeface="Times New Roman" panose="02020603050405020304" pitchFamily="18" charset="0"/>
                  </a:rPr>
                  <a:t>tháng</a:t>
                </a:r>
                <a:r>
                  <a:rPr lang="en-US" sz="1600" b="1" dirty="0">
                    <a:latin typeface="Times New Roman" panose="02020603050405020304" pitchFamily="18" charset="0"/>
                    <a:ea typeface="ＭＳ Ｐゴシック" charset="0"/>
                    <a:cs typeface="Times New Roman" panose="02020603050405020304" pitchFamily="18" charset="0"/>
                  </a:rPr>
                  <a:t> 9 </a:t>
                </a:r>
                <a:r>
                  <a:rPr lang="en-US" sz="1600" b="1" dirty="0" err="1">
                    <a:latin typeface="Times New Roman" panose="02020603050405020304" pitchFamily="18" charset="0"/>
                    <a:ea typeface="ＭＳ Ｐゴシック" charset="0"/>
                    <a:cs typeface="Times New Roman" panose="02020603050405020304" pitchFamily="18" charset="0"/>
                  </a:rPr>
                  <a:t>năm</a:t>
                </a:r>
                <a:r>
                  <a:rPr lang="en-US" sz="1600" b="1" dirty="0">
                    <a:latin typeface="Times New Roman" panose="02020603050405020304" pitchFamily="18" charset="0"/>
                    <a:ea typeface="ＭＳ Ｐゴシック" charset="0"/>
                    <a:cs typeface="Times New Roman" panose="02020603050405020304" pitchFamily="18" charset="0"/>
                  </a:rPr>
                  <a:t> 2020 </a:t>
                </a:r>
                <a:r>
                  <a:rPr lang="en-US" sz="1600" b="1" dirty="0" err="1">
                    <a:latin typeface="Times New Roman" panose="02020603050405020304" pitchFamily="18" charset="0"/>
                    <a:ea typeface="ＭＳ Ｐゴシック" charset="0"/>
                    <a:cs typeface="Times New Roman" panose="02020603050405020304" pitchFamily="18" charset="0"/>
                  </a:rPr>
                  <a:t>về</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việc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thực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hiện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Nghị</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quyết</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Đại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hội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đại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biểu</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Đảng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bộ</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Tổng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Công</a:t>
                </a:r>
                <a:r>
                  <a:rPr lang="en-US" sz="1600" b="1" dirty="0">
                    <a:latin typeface="Times New Roman" panose="02020603050405020304" pitchFamily="18" charset="0"/>
                    <a:ea typeface="ＭＳ Ｐゴシック" charset="0"/>
                    <a:cs typeface="Times New Roman" panose="02020603050405020304" pitchFamily="18" charset="0"/>
                  </a:rPr>
                  <a:t> ty </a:t>
                </a:r>
                <a:r>
                  <a:rPr lang="en-US" sz="1600" b="1" dirty="0" err="1">
                    <a:latin typeface="Times New Roman" panose="02020603050405020304" pitchFamily="18" charset="0"/>
                    <a:ea typeface="ＭＳ Ｐゴシック" charset="0"/>
                    <a:cs typeface="Times New Roman" panose="02020603050405020304" pitchFamily="18" charset="0"/>
                  </a:rPr>
                  <a:t>Cấp</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nước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Sài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Gòn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lần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thứ</a:t>
                </a:r>
                <a:r>
                  <a:rPr lang="en-US" sz="1600" b="1" dirty="0">
                    <a:latin typeface="Times New Roman" panose="02020603050405020304" pitchFamily="18" charset="0"/>
                    <a:ea typeface="ＭＳ Ｐゴシック" charset="0"/>
                    <a:cs typeface="Times New Roman" panose="02020603050405020304" pitchFamily="18" charset="0"/>
                  </a:rPr>
                  <a:t> IV, </a:t>
                </a:r>
                <a:r>
                  <a:rPr lang="en-US" sz="1600" b="1" dirty="0" err="1">
                    <a:latin typeface="Times New Roman" panose="02020603050405020304" pitchFamily="18" charset="0"/>
                    <a:ea typeface="ＭＳ Ｐゴシック" charset="0"/>
                    <a:cs typeface="Times New Roman" panose="02020603050405020304" pitchFamily="18" charset="0"/>
                  </a:rPr>
                  <a:t>nhiệm</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kỳ</a:t>
                </a:r>
                <a:r>
                  <a:rPr lang="en-US" sz="1600" b="1" dirty="0">
                    <a:latin typeface="Times New Roman" panose="02020603050405020304" pitchFamily="18" charset="0"/>
                    <a:ea typeface="ＭＳ Ｐゴシック" charset="0"/>
                    <a:cs typeface="Times New Roman" panose="02020603050405020304" pitchFamily="18" charset="0"/>
                  </a:rPr>
                  <a:t> 2020-2025</a:t>
                </a:r>
                <a:endParaRPr lang="en-US" sz="1600" i="1" kern="0" dirty="0">
                  <a:latin typeface="Times New Roman" panose="02020603050405020304" pitchFamily="18" charset="0"/>
                  <a:cs typeface="Times New Roman" panose="02020603050405020304" pitchFamily="18" charset="0"/>
                </a:endParaRPr>
              </a:p>
            </p:txBody>
          </p:sp>
          <p:sp>
            <p:nvSpPr>
              <p:cNvPr id="206" name="Rectangle 205"/>
              <p:cNvSpPr/>
              <p:nvPr/>
            </p:nvSpPr>
            <p:spPr>
              <a:xfrm flipH="1">
                <a:off x="8086808" y="5025742"/>
                <a:ext cx="2911126" cy="357943"/>
              </a:xfrm>
              <a:prstGeom prst="rect">
                <a:avLst/>
              </a:prstGeom>
            </p:spPr>
            <p:txBody>
              <a:bodyPr wrap="square" anchor="ctr">
                <a:spAutoFit/>
              </a:bodyPr>
              <a:lstStyle/>
              <a:p>
                <a:pPr defTabSz="514350">
                  <a:defRPr/>
                </a:pPr>
                <a:r>
                  <a:rPr lang="en-US" sz="1600" b="1" kern="0" dirty="0" err="1">
                    <a:latin typeface="Times New Roman" panose="02020603050405020304" pitchFamily="18" charset="0"/>
                    <a:cs typeface="Times New Roman" panose="02020603050405020304" pitchFamily="18" charset="0"/>
                  </a:rPr>
                  <a:t>Nghị</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quyết</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Chuyên</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đề</a:t>
                </a:r>
                <a:endParaRPr lang="en-US" sz="1600" kern="0" dirty="0">
                  <a:latin typeface="Times New Roman" panose="02020603050405020304" pitchFamily="18" charset="0"/>
                  <a:cs typeface="Times New Roman" panose="02020603050405020304" pitchFamily="18" charset="0"/>
                </a:endParaRPr>
              </a:p>
            </p:txBody>
          </p:sp>
        </p:grpSp>
        <p:grpSp>
          <p:nvGrpSpPr>
            <p:cNvPr id="63" name="Group 62"/>
            <p:cNvGrpSpPr/>
            <p:nvPr/>
          </p:nvGrpSpPr>
          <p:grpSpPr>
            <a:xfrm>
              <a:off x="634084" y="1137612"/>
              <a:ext cx="3423013" cy="5676684"/>
              <a:chOff x="634084" y="1012116"/>
              <a:chExt cx="3423013" cy="5676684"/>
            </a:xfrm>
          </p:grpSpPr>
          <p:sp>
            <p:nvSpPr>
              <p:cNvPr id="202" name="Rectangle 201"/>
              <p:cNvSpPr/>
              <p:nvPr/>
            </p:nvSpPr>
            <p:spPr>
              <a:xfrm flipH="1">
                <a:off x="634085" y="1012116"/>
                <a:ext cx="3423012" cy="1399233"/>
              </a:xfrm>
              <a:prstGeom prst="rect">
                <a:avLst/>
              </a:prstGeom>
            </p:spPr>
            <p:txBody>
              <a:bodyPr wrap="square" anchor="ctr">
                <a:spAutoFit/>
              </a:bodyPr>
              <a:lstStyle/>
              <a:p>
                <a:pPr algn="just" defTabSz="514350">
                  <a:defRPr/>
                </a:pPr>
                <a:r>
                  <a:rPr lang="en-US" sz="1600" b="1" dirty="0" err="1">
                    <a:latin typeface="Times New Roman" panose="02020603050405020304" pitchFamily="18" charset="0"/>
                    <a:ea typeface="ＭＳ Ｐゴシック" charset="0"/>
                    <a:cs typeface="Times New Roman" panose="02020603050405020304" pitchFamily="18" charset="0"/>
                  </a:rPr>
                  <a:t>Nghị</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quyết</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số</a:t>
                </a:r>
                <a:r>
                  <a:rPr lang="en-US" sz="1600" b="1" dirty="0">
                    <a:latin typeface="Times New Roman" panose="02020603050405020304" pitchFamily="18" charset="0"/>
                    <a:ea typeface="ＭＳ Ｐゴシック" charset="0"/>
                    <a:cs typeface="Times New Roman" panose="02020603050405020304" pitchFamily="18" charset="0"/>
                  </a:rPr>
                  <a:t> 01-NQ/ĐU </a:t>
                </a:r>
                <a:r>
                  <a:rPr lang="en-US" sz="1600" b="1" dirty="0" err="1">
                    <a:latin typeface="Times New Roman" panose="02020603050405020304" pitchFamily="18" charset="0"/>
                    <a:ea typeface="ＭＳ Ｐゴシック" charset="0"/>
                    <a:cs typeface="Times New Roman" panose="02020603050405020304" pitchFamily="18" charset="0"/>
                  </a:rPr>
                  <a:t>ngày</a:t>
                </a:r>
                <a:r>
                  <a:rPr lang="en-US" sz="1600" b="1" dirty="0">
                    <a:latin typeface="Times New Roman" panose="02020603050405020304" pitchFamily="18" charset="0"/>
                    <a:ea typeface="ＭＳ Ｐゴシック" charset="0"/>
                    <a:cs typeface="Times New Roman" panose="02020603050405020304" pitchFamily="18" charset="0"/>
                  </a:rPr>
                  <a:t> 09/9/2020 </a:t>
                </a:r>
                <a:r>
                  <a:rPr lang="en-US" sz="1600" b="1" dirty="0" err="1">
                    <a:latin typeface="Times New Roman" panose="02020603050405020304" pitchFamily="18" charset="0"/>
                    <a:ea typeface="ＭＳ Ｐゴシック" charset="0"/>
                    <a:cs typeface="Times New Roman" panose="02020603050405020304" pitchFamily="18" charset="0"/>
                  </a:rPr>
                  <a:t>về</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việc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thực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hiện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Nghị</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quyết</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Đại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hội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đại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biểu</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Đảng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bộ</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Tổng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Công</a:t>
                </a:r>
                <a:r>
                  <a:rPr lang="en-US" sz="1600" b="1" dirty="0">
                    <a:latin typeface="Times New Roman" panose="02020603050405020304" pitchFamily="18" charset="0"/>
                    <a:ea typeface="ＭＳ Ｐゴシック" charset="0"/>
                    <a:cs typeface="Times New Roman" panose="02020603050405020304" pitchFamily="18" charset="0"/>
                  </a:rPr>
                  <a:t> ty </a:t>
                </a:r>
                <a:r>
                  <a:rPr lang="en-US" sz="1600" b="1" dirty="0" err="1">
                    <a:latin typeface="Times New Roman" panose="02020603050405020304" pitchFamily="18" charset="0"/>
                    <a:ea typeface="ＭＳ Ｐゴシック" charset="0"/>
                    <a:cs typeface="Times New Roman" panose="02020603050405020304" pitchFamily="18" charset="0"/>
                  </a:rPr>
                  <a:t>Cấp</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nước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Sài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Gòn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lần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thứ</a:t>
                </a:r>
                <a:r>
                  <a:rPr lang="en-US" sz="1600" b="1" dirty="0">
                    <a:latin typeface="Times New Roman" panose="02020603050405020304" pitchFamily="18" charset="0"/>
                    <a:ea typeface="ＭＳ Ｐゴシック" charset="0"/>
                    <a:cs typeface="Times New Roman" panose="02020603050405020304" pitchFamily="18" charset="0"/>
                  </a:rPr>
                  <a:t> IV, </a:t>
                </a:r>
                <a:r>
                  <a:rPr lang="en-US" sz="1600" b="1" dirty="0" err="1">
                    <a:latin typeface="Times New Roman" panose="02020603050405020304" pitchFamily="18" charset="0"/>
                    <a:ea typeface="ＭＳ Ｐゴシック" charset="0"/>
                    <a:cs typeface="Times New Roman" panose="02020603050405020304" pitchFamily="18" charset="0"/>
                  </a:rPr>
                  <a:t>nhiệm</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kỳ</a:t>
                </a:r>
                <a:r>
                  <a:rPr lang="en-US" sz="1600" b="1" dirty="0">
                    <a:latin typeface="Times New Roman" panose="02020603050405020304" pitchFamily="18" charset="0"/>
                    <a:ea typeface="ＭＳ Ｐゴシック" charset="0"/>
                    <a:cs typeface="Times New Roman" panose="02020603050405020304" pitchFamily="18" charset="0"/>
                  </a:rPr>
                  <a:t> 2020-2025</a:t>
                </a:r>
                <a:endParaRPr lang="en-US" sz="1600" i="1" kern="0" dirty="0">
                  <a:latin typeface="Times New Roman" panose="02020603050405020304" pitchFamily="18" charset="0"/>
                  <a:cs typeface="Times New Roman" panose="02020603050405020304" pitchFamily="18" charset="0"/>
                </a:endParaRPr>
              </a:p>
            </p:txBody>
          </p:sp>
          <p:sp>
            <p:nvSpPr>
              <p:cNvPr id="203" name="Rectangle 202"/>
              <p:cNvSpPr/>
              <p:nvPr/>
            </p:nvSpPr>
            <p:spPr>
              <a:xfrm flipH="1">
                <a:off x="634084" y="3352324"/>
                <a:ext cx="3423012" cy="1399233"/>
              </a:xfrm>
              <a:prstGeom prst="rect">
                <a:avLst/>
              </a:prstGeom>
            </p:spPr>
            <p:txBody>
              <a:bodyPr wrap="square" anchor="ctr">
                <a:spAutoFit/>
              </a:bodyPr>
              <a:lstStyle/>
              <a:p>
                <a:pPr algn="just" defTabSz="514350">
                  <a:defRPr/>
                </a:pPr>
                <a:r>
                  <a:rPr lang="en-US" sz="1600" b="1" dirty="0" err="1">
                    <a:latin typeface="Times New Roman" panose="02020603050405020304" pitchFamily="18" charset="0"/>
                    <a:ea typeface="ＭＳ Ｐゴシック" charset="0"/>
                    <a:cs typeface="Times New Roman" panose="02020603050405020304" pitchFamily="18" charset="0"/>
                  </a:rPr>
                  <a:t>Chương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trình</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mục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tiêu</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thực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hiện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Nghị</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quyết</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Đại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hội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đại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biểu</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Đảng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bộ</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Tổng</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Công</a:t>
                </a:r>
                <a:r>
                  <a:rPr lang="en-US" sz="1600" b="1" dirty="0">
                    <a:latin typeface="Times New Roman" panose="02020603050405020304" pitchFamily="18" charset="0"/>
                    <a:ea typeface="ＭＳ Ｐゴシック" charset="0"/>
                    <a:cs typeface="Times New Roman" panose="02020603050405020304" pitchFamily="18" charset="0"/>
                  </a:rPr>
                  <a:t> ty </a:t>
                </a:r>
                <a:r>
                  <a:rPr lang="en-US" sz="1600" b="1" dirty="0" err="1">
                    <a:latin typeface="Times New Roman" panose="02020603050405020304" pitchFamily="18" charset="0"/>
                    <a:ea typeface="ＭＳ Ｐゴシック" charset="0"/>
                    <a:cs typeface="Times New Roman" panose="02020603050405020304" pitchFamily="18" charset="0"/>
                  </a:rPr>
                  <a:t>Cấp</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nước</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Sài</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Gòn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lần</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thứ</a:t>
                </a:r>
                <a:r>
                  <a:rPr lang="en-US" sz="1600" b="1" dirty="0">
                    <a:latin typeface="Times New Roman" panose="02020603050405020304" pitchFamily="18" charset="0"/>
                    <a:ea typeface="ＭＳ Ｐゴシック" charset="0"/>
                    <a:cs typeface="Times New Roman" panose="02020603050405020304" pitchFamily="18" charset="0"/>
                  </a:rPr>
                  <a:t> IV, </a:t>
                </a:r>
                <a:r>
                  <a:rPr lang="en-US" sz="1600" b="1" dirty="0" err="1">
                    <a:latin typeface="Times New Roman" panose="02020603050405020304" pitchFamily="18" charset="0"/>
                    <a:ea typeface="ＭＳ Ｐゴシック" charset="0"/>
                    <a:cs typeface="Times New Roman" panose="02020603050405020304" pitchFamily="18" charset="0"/>
                  </a:rPr>
                  <a:t>nhiệm</a:t>
                </a:r>
                <a:r>
                  <a:rPr lang="en-US" sz="1600" b="1" dirty="0">
                    <a:latin typeface="Times New Roman" panose="02020603050405020304" pitchFamily="18" charset="0"/>
                    <a:ea typeface="ＭＳ Ｐゴシック" charset="0"/>
                    <a:cs typeface="Times New Roman" panose="02020603050405020304" pitchFamily="18" charset="0"/>
                  </a:rPr>
                  <a:t> </a:t>
                </a:r>
                <a:r>
                  <a:rPr lang="en-US" sz="1600" b="1" dirty="0" err="1">
                    <a:latin typeface="Times New Roman" panose="02020603050405020304" pitchFamily="18" charset="0"/>
                    <a:ea typeface="ＭＳ Ｐゴシック" charset="0"/>
                    <a:cs typeface="Times New Roman" panose="02020603050405020304" pitchFamily="18" charset="0"/>
                  </a:rPr>
                  <a:t>kỳ</a:t>
                </a:r>
                <a:r>
                  <a:rPr lang="en-US" sz="1600" b="1" dirty="0">
                    <a:latin typeface="Times New Roman" panose="02020603050405020304" pitchFamily="18" charset="0"/>
                    <a:ea typeface="ＭＳ Ｐゴシック" charset="0"/>
                    <a:cs typeface="Times New Roman" panose="02020603050405020304" pitchFamily="18" charset="0"/>
                  </a:rPr>
                  <a:t> 2020-2025</a:t>
                </a:r>
                <a:endParaRPr lang="en-US" sz="1600" i="1" kern="0" dirty="0">
                  <a:latin typeface="Times New Roman" panose="02020603050405020304" pitchFamily="18" charset="0"/>
                  <a:cs typeface="Times New Roman" panose="02020603050405020304" pitchFamily="18" charset="0"/>
                </a:endParaRPr>
              </a:p>
            </p:txBody>
          </p:sp>
          <p:sp>
            <p:nvSpPr>
              <p:cNvPr id="204" name="Rectangle 203"/>
              <p:cNvSpPr/>
              <p:nvPr/>
            </p:nvSpPr>
            <p:spPr>
              <a:xfrm flipH="1">
                <a:off x="634084" y="5289567"/>
                <a:ext cx="3423013" cy="1399233"/>
              </a:xfrm>
              <a:prstGeom prst="rect">
                <a:avLst/>
              </a:prstGeom>
            </p:spPr>
            <p:txBody>
              <a:bodyPr wrap="square" anchor="ctr">
                <a:spAutoFit/>
              </a:bodyPr>
              <a:lstStyle/>
              <a:p>
                <a:pPr algn="just" defTabSz="514350">
                  <a:defRPr/>
                </a:pPr>
                <a:r>
                  <a:rPr lang="en-US" sz="1600" b="1" kern="0" dirty="0" err="1">
                    <a:latin typeface="Times New Roman" panose="02020603050405020304" pitchFamily="18" charset="0"/>
                    <a:cs typeface="Times New Roman" panose="02020603050405020304" pitchFamily="18" charset="0"/>
                  </a:rPr>
                  <a:t>Các</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Kết</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luận</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quan</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trọng</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của</a:t>
                </a:r>
                <a:r>
                  <a:rPr lang="en-US" sz="1600" b="1" kern="0" dirty="0">
                    <a:latin typeface="Times New Roman" panose="02020603050405020304" pitchFamily="18" charset="0"/>
                    <a:cs typeface="Times New Roman" panose="02020603050405020304" pitchFamily="18" charset="0"/>
                  </a:rPr>
                  <a:t> BTV </a:t>
                </a:r>
                <a:r>
                  <a:rPr lang="en-US" sz="1600" b="1" kern="0" dirty="0" err="1">
                    <a:latin typeface="Times New Roman" panose="02020603050405020304" pitchFamily="18" charset="0"/>
                    <a:cs typeface="Times New Roman" panose="02020603050405020304" pitchFamily="18" charset="0"/>
                  </a:rPr>
                  <a:t>trong</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việc</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lãnh</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đạo</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nhiệm</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vụ</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sản</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xuất</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kinh</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doanh</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và</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thực</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hiện</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Nghị</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quyết</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đại</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hội</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đại</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biểu</a:t>
                </a:r>
                <a:r>
                  <a:rPr lang="en-US" sz="1600" b="1" kern="0" dirty="0">
                    <a:latin typeface="Times New Roman" panose="02020603050405020304" pitchFamily="18" charset="0"/>
                    <a:cs typeface="Times New Roman" panose="02020603050405020304" pitchFamily="18" charset="0"/>
                  </a:rPr>
                  <a:t> </a:t>
                </a:r>
                <a:r>
                  <a:rPr lang="en-US" sz="1600" b="1" kern="0" dirty="0" err="1">
                    <a:latin typeface="Times New Roman" panose="02020603050405020304" pitchFamily="18" charset="0"/>
                    <a:cs typeface="Times New Roman" panose="02020603050405020304" pitchFamily="18" charset="0"/>
                  </a:rPr>
                  <a:t>lần</a:t>
                </a:r>
                <a:r>
                  <a:rPr lang="en-US" sz="1600" b="1" kern="0" dirty="0">
                    <a:latin typeface="Times New Roman" panose="02020603050405020304" pitchFamily="18" charset="0"/>
                    <a:cs typeface="Times New Roman" panose="02020603050405020304" pitchFamily="18" charset="0"/>
                  </a:rPr>
                  <a:t> 4, NK 2020-2025</a:t>
                </a:r>
                <a:endParaRPr lang="en-US" sz="1600" kern="0" dirty="0">
                  <a:latin typeface="Times New Roman" panose="02020603050405020304" pitchFamily="18" charset="0"/>
                  <a:cs typeface="Times New Roman" panose="02020603050405020304" pitchFamily="18" charset="0"/>
                </a:endParaRPr>
              </a:p>
            </p:txBody>
          </p:sp>
        </p:grpSp>
        <p:grpSp>
          <p:nvGrpSpPr>
            <p:cNvPr id="64" name="Group 63"/>
            <p:cNvGrpSpPr/>
            <p:nvPr/>
          </p:nvGrpSpPr>
          <p:grpSpPr>
            <a:xfrm>
              <a:off x="4299980" y="628344"/>
              <a:ext cx="3433941" cy="6353047"/>
              <a:chOff x="4299980" y="628344"/>
              <a:chExt cx="3433941" cy="6353047"/>
            </a:xfrm>
          </p:grpSpPr>
          <p:sp>
            <p:nvSpPr>
              <p:cNvPr id="65" name="Rectangle 64"/>
              <p:cNvSpPr/>
              <p:nvPr/>
            </p:nvSpPr>
            <p:spPr>
              <a:xfrm>
                <a:off x="5961140" y="628344"/>
                <a:ext cx="117060" cy="6353047"/>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nvGrpSpPr>
              <p:cNvPr id="66" name="Group 65"/>
              <p:cNvGrpSpPr/>
              <p:nvPr/>
            </p:nvGrpSpPr>
            <p:grpSpPr>
              <a:xfrm>
                <a:off x="4299980" y="1272208"/>
                <a:ext cx="3433941" cy="5407488"/>
                <a:chOff x="4299980" y="1272208"/>
                <a:chExt cx="3433941" cy="5407488"/>
              </a:xfrm>
            </p:grpSpPr>
            <p:grpSp>
              <p:nvGrpSpPr>
                <p:cNvPr id="67" name="Group 66"/>
                <p:cNvGrpSpPr/>
                <p:nvPr/>
              </p:nvGrpSpPr>
              <p:grpSpPr>
                <a:xfrm>
                  <a:off x="4299981" y="1272208"/>
                  <a:ext cx="1891571" cy="1264365"/>
                  <a:chOff x="4299981" y="1272208"/>
                  <a:chExt cx="1891571" cy="1264365"/>
                </a:xfrm>
              </p:grpSpPr>
              <p:grpSp>
                <p:nvGrpSpPr>
                  <p:cNvPr id="136" name="Group 135"/>
                  <p:cNvGrpSpPr/>
                  <p:nvPr/>
                </p:nvGrpSpPr>
                <p:grpSpPr>
                  <a:xfrm>
                    <a:off x="4299981" y="1272208"/>
                    <a:ext cx="1891571" cy="1264365"/>
                    <a:chOff x="3893344" y="285750"/>
                    <a:chExt cx="2393701" cy="1600000"/>
                  </a:xfrm>
                </p:grpSpPr>
                <p:grpSp>
                  <p:nvGrpSpPr>
                    <p:cNvPr id="142" name="Group 141"/>
                    <p:cNvGrpSpPr/>
                    <p:nvPr/>
                  </p:nvGrpSpPr>
                  <p:grpSpPr>
                    <a:xfrm>
                      <a:off x="5518150" y="867691"/>
                      <a:ext cx="768895" cy="436118"/>
                      <a:chOff x="5518150" y="880491"/>
                      <a:chExt cx="768895" cy="436118"/>
                    </a:xfrm>
                  </p:grpSpPr>
                  <p:grpSp>
                    <p:nvGrpSpPr>
                      <p:cNvPr id="198" name="Group 197"/>
                      <p:cNvGrpSpPr/>
                      <p:nvPr/>
                    </p:nvGrpSpPr>
                    <p:grpSpPr>
                      <a:xfrm>
                        <a:off x="5850927" y="880491"/>
                        <a:ext cx="436118" cy="436118"/>
                        <a:chOff x="5850927" y="880491"/>
                        <a:chExt cx="436118" cy="436118"/>
                      </a:xfrm>
                    </p:grpSpPr>
                    <p:sp>
                      <p:nvSpPr>
                        <p:cNvPr id="200" name="Oval 199"/>
                        <p:cNvSpPr/>
                        <p:nvPr/>
                      </p:nvSpPr>
                      <p:spPr>
                        <a:xfrm>
                          <a:off x="5850927" y="880491"/>
                          <a:ext cx="436118" cy="436118"/>
                        </a:xfrm>
                        <a:prstGeom prst="ellipse">
                          <a:avLst/>
                        </a:prstGeom>
                        <a:solidFill>
                          <a:srgbClr val="0C2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201" name="Oval 200"/>
                        <p:cNvSpPr/>
                        <p:nvPr/>
                      </p:nvSpPr>
                      <p:spPr>
                        <a:xfrm>
                          <a:off x="5917711" y="947275"/>
                          <a:ext cx="302551" cy="302551"/>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sp>
                    <p:nvSpPr>
                      <p:cNvPr id="199" name="Rectangle 198"/>
                      <p:cNvSpPr/>
                      <p:nvPr/>
                    </p:nvSpPr>
                    <p:spPr>
                      <a:xfrm>
                        <a:off x="5518150" y="1024731"/>
                        <a:ext cx="355600" cy="147638"/>
                      </a:xfrm>
                      <a:prstGeom prst="rect">
                        <a:avLst/>
                      </a:prstGeom>
                      <a:solidFill>
                        <a:srgbClr val="0C2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nvGrpSpPr>
                    <p:cNvPr id="143" name="Group 142"/>
                    <p:cNvGrpSpPr/>
                    <p:nvPr/>
                  </p:nvGrpSpPr>
                  <p:grpSpPr>
                    <a:xfrm>
                      <a:off x="3893344" y="285750"/>
                      <a:ext cx="1631156" cy="1600000"/>
                      <a:chOff x="3893344" y="285750"/>
                      <a:chExt cx="1631156" cy="1600000"/>
                    </a:xfrm>
                  </p:grpSpPr>
                  <p:sp>
                    <p:nvSpPr>
                      <p:cNvPr id="144" name="Rounded Rectangle 143"/>
                      <p:cNvSpPr/>
                      <p:nvPr/>
                    </p:nvSpPr>
                    <p:spPr>
                      <a:xfrm>
                        <a:off x="3898900" y="285750"/>
                        <a:ext cx="1625600" cy="1600000"/>
                      </a:xfrm>
                      <a:prstGeom prst="roundRect">
                        <a:avLst>
                          <a:gd name="adj" fmla="val 13911"/>
                        </a:avLst>
                      </a:prstGeom>
                      <a:solidFill>
                        <a:srgbClr val="0C2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197" name="Round Single Corner Rectangle 196"/>
                      <p:cNvSpPr/>
                      <p:nvPr/>
                    </p:nvSpPr>
                    <p:spPr>
                      <a:xfrm flipH="1">
                        <a:off x="3893344" y="285750"/>
                        <a:ext cx="652799" cy="556689"/>
                      </a:xfrm>
                      <a:prstGeom prst="round1Rect">
                        <a:avLst>
                          <a:gd name="adj" fmla="val 24121"/>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grpSp>
                <p:nvGrpSpPr>
                  <p:cNvPr id="137" name="Group 136"/>
                  <p:cNvGrpSpPr/>
                  <p:nvPr/>
                </p:nvGrpSpPr>
                <p:grpSpPr>
                  <a:xfrm>
                    <a:off x="4342312" y="1292108"/>
                    <a:ext cx="1056378" cy="1144407"/>
                    <a:chOff x="4342312" y="1292108"/>
                    <a:chExt cx="1056378" cy="1144407"/>
                  </a:xfrm>
                </p:grpSpPr>
                <p:sp>
                  <p:nvSpPr>
                    <p:cNvPr id="138" name="TextBox 137"/>
                    <p:cNvSpPr txBox="1"/>
                    <p:nvPr/>
                  </p:nvSpPr>
                  <p:spPr>
                    <a:xfrm flipH="1">
                      <a:off x="4342312" y="1292108"/>
                      <a:ext cx="431199" cy="348835"/>
                    </a:xfrm>
                    <a:prstGeom prst="rect">
                      <a:avLst/>
                    </a:prstGeom>
                    <a:noFill/>
                  </p:spPr>
                  <p:txBody>
                    <a:bodyPr wrap="none" rtlCol="0" anchor="ctr">
                      <a:spAutoFit/>
                    </a:bodyPr>
                    <a:lstStyle/>
                    <a:p>
                      <a:pPr algn="ctr"/>
                      <a:r>
                        <a:rPr lang="en-US" sz="1500" b="1" i="1" dirty="0">
                          <a:solidFill>
                            <a:srgbClr val="0C2F4E"/>
                          </a:solidFill>
                          <a:latin typeface="Arial" panose="020B0604020202020204" pitchFamily="34" charset="0"/>
                          <a:cs typeface="Arial" panose="020B0604020202020204" pitchFamily="34" charset="0"/>
                        </a:rPr>
                        <a:t>01</a:t>
                      </a:r>
                    </a:p>
                  </p:txBody>
                </p:sp>
                <p:grpSp>
                  <p:nvGrpSpPr>
                    <p:cNvPr id="139" name="Group 138"/>
                    <p:cNvGrpSpPr/>
                    <p:nvPr/>
                  </p:nvGrpSpPr>
                  <p:grpSpPr>
                    <a:xfrm>
                      <a:off x="4742547" y="1729025"/>
                      <a:ext cx="656143" cy="707490"/>
                      <a:chOff x="4640947" y="1684575"/>
                      <a:chExt cx="656143" cy="707490"/>
                    </a:xfrm>
                  </p:grpSpPr>
                  <p:sp>
                    <p:nvSpPr>
                      <p:cNvPr id="140" name="TextBox 139"/>
                      <p:cNvSpPr txBox="1"/>
                      <p:nvPr/>
                    </p:nvSpPr>
                    <p:spPr>
                      <a:xfrm>
                        <a:off x="4640947" y="2068147"/>
                        <a:ext cx="656143" cy="323918"/>
                      </a:xfrm>
                      <a:prstGeom prst="rect">
                        <a:avLst/>
                      </a:prstGeom>
                      <a:noFill/>
                    </p:spPr>
                    <p:txBody>
                      <a:bodyPr wrap="none" rtlCol="0" anchor="ctr">
                        <a:spAutoFit/>
                      </a:bodyPr>
                      <a:lstStyle/>
                      <a:p>
                        <a:pPr algn="ctr"/>
                        <a:r>
                          <a:rPr lang="en-IN" sz="135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Step </a:t>
                        </a:r>
                      </a:p>
                    </p:txBody>
                  </p:sp>
                  <p:sp>
                    <p:nvSpPr>
                      <p:cNvPr id="141" name="Freeform 5"/>
                      <p:cNvSpPr>
                        <a:spLocks/>
                      </p:cNvSpPr>
                      <p:nvPr/>
                    </p:nvSpPr>
                    <p:spPr bwMode="auto">
                      <a:xfrm flipH="1">
                        <a:off x="4802842" y="1684575"/>
                        <a:ext cx="332354" cy="338024"/>
                      </a:xfrm>
                      <a:custGeom>
                        <a:avLst/>
                        <a:gdLst>
                          <a:gd name="T0" fmla="*/ 918 w 1000"/>
                          <a:gd name="T1" fmla="*/ 1019 h 1019"/>
                          <a:gd name="T2" fmla="*/ 909 w 1000"/>
                          <a:gd name="T3" fmla="*/ 1018 h 1019"/>
                          <a:gd name="T4" fmla="*/ 660 w 1000"/>
                          <a:gd name="T5" fmla="*/ 974 h 1019"/>
                          <a:gd name="T6" fmla="*/ 500 w 1000"/>
                          <a:gd name="T7" fmla="*/ 1000 h 1019"/>
                          <a:gd name="T8" fmla="*/ 0 w 1000"/>
                          <a:gd name="T9" fmla="*/ 500 h 1019"/>
                          <a:gd name="T10" fmla="*/ 500 w 1000"/>
                          <a:gd name="T11" fmla="*/ 0 h 1019"/>
                          <a:gd name="T12" fmla="*/ 1000 w 1000"/>
                          <a:gd name="T13" fmla="*/ 500 h 1019"/>
                          <a:gd name="T14" fmla="*/ 966 w 1000"/>
                          <a:gd name="T15" fmla="*/ 683 h 1019"/>
                          <a:gd name="T16" fmla="*/ 901 w 1000"/>
                          <a:gd name="T17" fmla="*/ 800 h 1019"/>
                          <a:gd name="T18" fmla="*/ 965 w 1000"/>
                          <a:gd name="T19" fmla="*/ 949 h 1019"/>
                          <a:gd name="T20" fmla="*/ 959 w 1000"/>
                          <a:gd name="T21" fmla="*/ 1000 h 1019"/>
                          <a:gd name="T22" fmla="*/ 918 w 1000"/>
                          <a:gd name="T23" fmla="*/ 1019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0" h="1019">
                            <a:moveTo>
                              <a:pt x="918" y="1019"/>
                            </a:moveTo>
                            <a:cubicBezTo>
                              <a:pt x="915" y="1019"/>
                              <a:pt x="911" y="1019"/>
                              <a:pt x="909" y="1018"/>
                            </a:cubicBezTo>
                            <a:lnTo>
                              <a:pt x="660" y="974"/>
                            </a:lnTo>
                            <a:cubicBezTo>
                              <a:pt x="608" y="991"/>
                              <a:pt x="554" y="1000"/>
                              <a:pt x="500" y="1000"/>
                            </a:cubicBezTo>
                            <a:cubicBezTo>
                              <a:pt x="224" y="1000"/>
                              <a:pt x="0" y="776"/>
                              <a:pt x="0" y="500"/>
                            </a:cubicBezTo>
                            <a:cubicBezTo>
                              <a:pt x="0" y="224"/>
                              <a:pt x="224" y="0"/>
                              <a:pt x="500" y="0"/>
                            </a:cubicBezTo>
                            <a:cubicBezTo>
                              <a:pt x="776" y="0"/>
                              <a:pt x="1000" y="224"/>
                              <a:pt x="1000" y="500"/>
                            </a:cubicBezTo>
                            <a:cubicBezTo>
                              <a:pt x="1000" y="563"/>
                              <a:pt x="989" y="624"/>
                              <a:pt x="966" y="683"/>
                            </a:cubicBezTo>
                            <a:cubicBezTo>
                              <a:pt x="950" y="724"/>
                              <a:pt x="928" y="764"/>
                              <a:pt x="901" y="800"/>
                            </a:cubicBezTo>
                            <a:lnTo>
                              <a:pt x="965" y="949"/>
                            </a:lnTo>
                            <a:cubicBezTo>
                              <a:pt x="972" y="965"/>
                              <a:pt x="970" y="985"/>
                              <a:pt x="959" y="1000"/>
                            </a:cubicBezTo>
                            <a:cubicBezTo>
                              <a:pt x="948" y="1013"/>
                              <a:pt x="933" y="1019"/>
                              <a:pt x="918" y="1019"/>
                            </a:cubicBezTo>
                            <a:close/>
                          </a:path>
                        </a:pathLst>
                      </a:custGeom>
                      <a:solidFill>
                        <a:schemeClr val="bg1"/>
                      </a:solidFill>
                      <a:ln w="0">
                        <a:noFill/>
                        <a:prstDash val="solid"/>
                        <a:round/>
                        <a:headEnd/>
                        <a:tailEnd/>
                      </a:ln>
                    </p:spPr>
                    <p:txBody>
                      <a:bodyPr vert="horz" wrap="square" lIns="68580" tIns="34290" rIns="68580" bIns="34290" numCol="1" anchor="ctr" anchorCtr="0" compatLnSpc="1">
                        <a:prstTxWarp prst="textNoShape">
                          <a:avLst/>
                        </a:prstTxWarp>
                      </a:bodyPr>
                      <a:lstStyle/>
                      <a:p>
                        <a:pPr algn="ctr"/>
                        <a:endParaRPr lang="en-IN" sz="1350">
                          <a:latin typeface="Arial" panose="020B0604020202020204" pitchFamily="34" charset="0"/>
                          <a:cs typeface="Arial" panose="020B0604020202020204" pitchFamily="34" charset="0"/>
                        </a:endParaRPr>
                      </a:p>
                    </p:txBody>
                  </p:sp>
                </p:grpSp>
              </p:grpSp>
            </p:grpSp>
            <p:grpSp>
              <p:nvGrpSpPr>
                <p:cNvPr id="68" name="Group 67"/>
                <p:cNvGrpSpPr/>
                <p:nvPr/>
              </p:nvGrpSpPr>
              <p:grpSpPr>
                <a:xfrm>
                  <a:off x="5845718" y="2307988"/>
                  <a:ext cx="1888203" cy="1269699"/>
                  <a:chOff x="5845718" y="2307988"/>
                  <a:chExt cx="1888203" cy="1269699"/>
                </a:xfrm>
              </p:grpSpPr>
              <p:grpSp>
                <p:nvGrpSpPr>
                  <p:cNvPr id="114" name="Group 113"/>
                  <p:cNvGrpSpPr/>
                  <p:nvPr/>
                </p:nvGrpSpPr>
                <p:grpSpPr>
                  <a:xfrm flipH="1" flipV="1">
                    <a:off x="5845718" y="2307988"/>
                    <a:ext cx="1888203" cy="1269699"/>
                    <a:chOff x="3897606" y="279001"/>
                    <a:chExt cx="2389439" cy="1606749"/>
                  </a:xfrm>
                </p:grpSpPr>
                <p:grpSp>
                  <p:nvGrpSpPr>
                    <p:cNvPr id="122" name="Group 121"/>
                    <p:cNvGrpSpPr/>
                    <p:nvPr/>
                  </p:nvGrpSpPr>
                  <p:grpSpPr>
                    <a:xfrm>
                      <a:off x="5518150" y="867691"/>
                      <a:ext cx="768895" cy="436118"/>
                      <a:chOff x="5518150" y="880491"/>
                      <a:chExt cx="768895" cy="436118"/>
                    </a:xfrm>
                  </p:grpSpPr>
                  <p:grpSp>
                    <p:nvGrpSpPr>
                      <p:cNvPr id="126" name="Group 125"/>
                      <p:cNvGrpSpPr/>
                      <p:nvPr/>
                    </p:nvGrpSpPr>
                    <p:grpSpPr>
                      <a:xfrm>
                        <a:off x="5850927" y="880491"/>
                        <a:ext cx="436118" cy="436118"/>
                        <a:chOff x="5850927" y="880491"/>
                        <a:chExt cx="436118" cy="436118"/>
                      </a:xfrm>
                    </p:grpSpPr>
                    <p:sp>
                      <p:nvSpPr>
                        <p:cNvPr id="128" name="Oval 127"/>
                        <p:cNvSpPr/>
                        <p:nvPr/>
                      </p:nvSpPr>
                      <p:spPr>
                        <a:xfrm>
                          <a:off x="5850927" y="880491"/>
                          <a:ext cx="436118" cy="436118"/>
                        </a:xfrm>
                        <a:prstGeom prst="ellipse">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135" name="Oval 134"/>
                        <p:cNvSpPr/>
                        <p:nvPr/>
                      </p:nvSpPr>
                      <p:spPr>
                        <a:xfrm>
                          <a:off x="5917711" y="947275"/>
                          <a:ext cx="302551" cy="302551"/>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sp>
                    <p:nvSpPr>
                      <p:cNvPr id="127" name="Rectangle 126"/>
                      <p:cNvSpPr/>
                      <p:nvPr/>
                    </p:nvSpPr>
                    <p:spPr>
                      <a:xfrm>
                        <a:off x="5518150" y="1024731"/>
                        <a:ext cx="355600" cy="147638"/>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nvGrpSpPr>
                    <p:cNvPr id="123" name="Group 122"/>
                    <p:cNvGrpSpPr/>
                    <p:nvPr/>
                  </p:nvGrpSpPr>
                  <p:grpSpPr>
                    <a:xfrm>
                      <a:off x="3897606" y="279001"/>
                      <a:ext cx="1626894" cy="1606749"/>
                      <a:chOff x="3897606" y="279001"/>
                      <a:chExt cx="1626894" cy="1606749"/>
                    </a:xfrm>
                  </p:grpSpPr>
                  <p:sp>
                    <p:nvSpPr>
                      <p:cNvPr id="124" name="Rounded Rectangle 123"/>
                      <p:cNvSpPr/>
                      <p:nvPr/>
                    </p:nvSpPr>
                    <p:spPr>
                      <a:xfrm>
                        <a:off x="3898900" y="285750"/>
                        <a:ext cx="1625600" cy="1600000"/>
                      </a:xfrm>
                      <a:prstGeom prst="roundRect">
                        <a:avLst>
                          <a:gd name="adj" fmla="val 13911"/>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125" name="Round Single Corner Rectangle 124"/>
                      <p:cNvSpPr/>
                      <p:nvPr/>
                    </p:nvSpPr>
                    <p:spPr>
                      <a:xfrm flipH="1">
                        <a:off x="3897606" y="279001"/>
                        <a:ext cx="646900" cy="555789"/>
                      </a:xfrm>
                      <a:prstGeom prst="round1Rect">
                        <a:avLst>
                          <a:gd name="adj" fmla="val 25681"/>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grpSp>
                <p:nvGrpSpPr>
                  <p:cNvPr id="115" name="Group 114"/>
                  <p:cNvGrpSpPr/>
                  <p:nvPr/>
                </p:nvGrpSpPr>
                <p:grpSpPr>
                  <a:xfrm>
                    <a:off x="6524388" y="2479964"/>
                    <a:ext cx="1169533" cy="1026903"/>
                    <a:chOff x="6524388" y="2479964"/>
                    <a:chExt cx="1169533" cy="1026903"/>
                  </a:xfrm>
                </p:grpSpPr>
                <p:sp>
                  <p:nvSpPr>
                    <p:cNvPr id="116" name="TextBox 115"/>
                    <p:cNvSpPr txBox="1"/>
                    <p:nvPr/>
                  </p:nvSpPr>
                  <p:spPr>
                    <a:xfrm flipH="1">
                      <a:off x="7262721" y="3158032"/>
                      <a:ext cx="431200" cy="348835"/>
                    </a:xfrm>
                    <a:prstGeom prst="rect">
                      <a:avLst/>
                    </a:prstGeom>
                    <a:noFill/>
                  </p:spPr>
                  <p:txBody>
                    <a:bodyPr wrap="none" rtlCol="0" anchor="ctr">
                      <a:spAutoFit/>
                    </a:bodyPr>
                    <a:lstStyle/>
                    <a:p>
                      <a:pPr algn="ctr"/>
                      <a:r>
                        <a:rPr lang="en-US" sz="1500" b="1" i="1" dirty="0">
                          <a:solidFill>
                            <a:srgbClr val="ED7D31"/>
                          </a:solidFill>
                          <a:latin typeface="Arial" panose="020B0604020202020204" pitchFamily="34" charset="0"/>
                          <a:cs typeface="Arial" panose="020B0604020202020204" pitchFamily="34" charset="0"/>
                        </a:rPr>
                        <a:t>01</a:t>
                      </a:r>
                    </a:p>
                  </p:txBody>
                </p:sp>
                <p:grpSp>
                  <p:nvGrpSpPr>
                    <p:cNvPr id="117" name="Group 116"/>
                    <p:cNvGrpSpPr/>
                    <p:nvPr/>
                  </p:nvGrpSpPr>
                  <p:grpSpPr>
                    <a:xfrm>
                      <a:off x="6524388" y="2479964"/>
                      <a:ext cx="656144" cy="999905"/>
                      <a:chOff x="6524388" y="2479964"/>
                      <a:chExt cx="656144" cy="999905"/>
                    </a:xfrm>
                  </p:grpSpPr>
                  <p:sp>
                    <p:nvSpPr>
                      <p:cNvPr id="118" name="TextBox 117"/>
                      <p:cNvSpPr txBox="1"/>
                      <p:nvPr/>
                    </p:nvSpPr>
                    <p:spPr>
                      <a:xfrm>
                        <a:off x="6524388" y="3155950"/>
                        <a:ext cx="656144" cy="323919"/>
                      </a:xfrm>
                      <a:prstGeom prst="rect">
                        <a:avLst/>
                      </a:prstGeom>
                      <a:noFill/>
                    </p:spPr>
                    <p:txBody>
                      <a:bodyPr wrap="none" rtlCol="0" anchor="ctr">
                        <a:spAutoFit/>
                      </a:bodyPr>
                      <a:lstStyle/>
                      <a:p>
                        <a:pPr algn="ctr"/>
                        <a:r>
                          <a:rPr lang="en-IN" sz="135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Step </a:t>
                        </a:r>
                      </a:p>
                    </p:txBody>
                  </p:sp>
                  <p:grpSp>
                    <p:nvGrpSpPr>
                      <p:cNvPr id="119" name="Group 118"/>
                      <p:cNvGrpSpPr/>
                      <p:nvPr/>
                    </p:nvGrpSpPr>
                    <p:grpSpPr>
                      <a:xfrm>
                        <a:off x="6645594" y="2479964"/>
                        <a:ext cx="413728" cy="411222"/>
                        <a:chOff x="4008438" y="641350"/>
                        <a:chExt cx="3668713" cy="3646488"/>
                      </a:xfrm>
                      <a:solidFill>
                        <a:schemeClr val="bg1"/>
                      </a:solidFill>
                    </p:grpSpPr>
                    <p:sp>
                      <p:nvSpPr>
                        <p:cNvPr id="120" name="Freeform 41"/>
                        <p:cNvSpPr>
                          <a:spLocks noEditPoints="1"/>
                        </p:cNvSpPr>
                        <p:nvPr/>
                      </p:nvSpPr>
                      <p:spPr bwMode="auto">
                        <a:xfrm>
                          <a:off x="4008438" y="641350"/>
                          <a:ext cx="2979738" cy="2971797"/>
                        </a:xfrm>
                        <a:custGeom>
                          <a:avLst/>
                          <a:gdLst>
                            <a:gd name="T0" fmla="*/ 696 w 696"/>
                            <a:gd name="T1" fmla="*/ 398 h 696"/>
                            <a:gd name="T2" fmla="*/ 187 w 696"/>
                            <a:gd name="T3" fmla="*/ 187 h 696"/>
                            <a:gd name="T4" fmla="*/ 398 w 696"/>
                            <a:gd name="T5" fmla="*/ 696 h 696"/>
                            <a:gd name="T6" fmla="*/ 696 w 696"/>
                            <a:gd name="T7" fmla="*/ 398 h 696"/>
                            <a:gd name="T8" fmla="*/ 394 w 696"/>
                            <a:gd name="T9" fmla="*/ 209 h 696"/>
                            <a:gd name="T10" fmla="*/ 209 w 696"/>
                            <a:gd name="T11" fmla="*/ 394 h 696"/>
                            <a:gd name="T12" fmla="*/ 172 w 696"/>
                            <a:gd name="T13" fmla="*/ 394 h 696"/>
                            <a:gd name="T14" fmla="*/ 394 w 696"/>
                            <a:gd name="T15" fmla="*/ 172 h 696"/>
                            <a:gd name="T16" fmla="*/ 394 w 696"/>
                            <a:gd name="T17" fmla="*/ 209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6" h="696">
                              <a:moveTo>
                                <a:pt x="696" y="398"/>
                              </a:moveTo>
                              <a:cubicBezTo>
                                <a:pt x="696" y="133"/>
                                <a:pt x="375" y="0"/>
                                <a:pt x="187" y="187"/>
                              </a:cubicBezTo>
                              <a:cubicBezTo>
                                <a:pt x="0" y="375"/>
                                <a:pt x="133" y="696"/>
                                <a:pt x="398" y="696"/>
                              </a:cubicBezTo>
                              <a:cubicBezTo>
                                <a:pt x="562" y="696"/>
                                <a:pt x="696" y="562"/>
                                <a:pt x="696" y="398"/>
                              </a:cubicBezTo>
                              <a:close/>
                              <a:moveTo>
                                <a:pt x="394" y="209"/>
                              </a:moveTo>
                              <a:cubicBezTo>
                                <a:pt x="292" y="209"/>
                                <a:pt x="209" y="292"/>
                                <a:pt x="209" y="394"/>
                              </a:cubicBezTo>
                              <a:cubicBezTo>
                                <a:pt x="209" y="419"/>
                                <a:pt x="172" y="419"/>
                                <a:pt x="172" y="394"/>
                              </a:cubicBezTo>
                              <a:cubicBezTo>
                                <a:pt x="172" y="271"/>
                                <a:pt x="271" y="172"/>
                                <a:pt x="394" y="172"/>
                              </a:cubicBezTo>
                              <a:cubicBezTo>
                                <a:pt x="419" y="172"/>
                                <a:pt x="419" y="209"/>
                                <a:pt x="394" y="209"/>
                              </a:cubicBez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latin typeface="Arial" panose="020B0604020202020204" pitchFamily="34" charset="0"/>
                            <a:cs typeface="Arial" panose="020B0604020202020204" pitchFamily="34" charset="0"/>
                          </a:endParaRPr>
                        </a:p>
                      </p:txBody>
                    </p:sp>
                    <p:sp>
                      <p:nvSpPr>
                        <p:cNvPr id="121" name="Freeform 42"/>
                        <p:cNvSpPr>
                          <a:spLocks/>
                        </p:cNvSpPr>
                        <p:nvPr/>
                      </p:nvSpPr>
                      <p:spPr bwMode="auto">
                        <a:xfrm>
                          <a:off x="6457951" y="3105150"/>
                          <a:ext cx="1219200" cy="1182688"/>
                        </a:xfrm>
                        <a:custGeom>
                          <a:avLst/>
                          <a:gdLst>
                            <a:gd name="T0" fmla="*/ 261 w 285"/>
                            <a:gd name="T1" fmla="*/ 158 h 277"/>
                            <a:gd name="T2" fmla="*/ 103 w 285"/>
                            <a:gd name="T3" fmla="*/ 0 h 277"/>
                            <a:gd name="T4" fmla="*/ 0 w 285"/>
                            <a:gd name="T5" fmla="*/ 101 h 277"/>
                            <a:gd name="T6" fmla="*/ 159 w 285"/>
                            <a:gd name="T7" fmla="*/ 260 h 277"/>
                            <a:gd name="T8" fmla="*/ 223 w 285"/>
                            <a:gd name="T9" fmla="*/ 260 h 277"/>
                            <a:gd name="T10" fmla="*/ 268 w 285"/>
                            <a:gd name="T11" fmla="*/ 215 h 277"/>
                            <a:gd name="T12" fmla="*/ 261 w 285"/>
                            <a:gd name="T13" fmla="*/ 158 h 277"/>
                          </a:gdLst>
                          <a:ahLst/>
                          <a:cxnLst>
                            <a:cxn ang="0">
                              <a:pos x="T0" y="T1"/>
                            </a:cxn>
                            <a:cxn ang="0">
                              <a:pos x="T2" y="T3"/>
                            </a:cxn>
                            <a:cxn ang="0">
                              <a:pos x="T4" y="T5"/>
                            </a:cxn>
                            <a:cxn ang="0">
                              <a:pos x="T6" y="T7"/>
                            </a:cxn>
                            <a:cxn ang="0">
                              <a:pos x="T8" y="T9"/>
                            </a:cxn>
                            <a:cxn ang="0">
                              <a:pos x="T10" y="T11"/>
                            </a:cxn>
                            <a:cxn ang="0">
                              <a:pos x="T12" y="T13"/>
                            </a:cxn>
                          </a:cxnLst>
                          <a:rect l="0" t="0" r="r" b="b"/>
                          <a:pathLst>
                            <a:path w="285" h="277">
                              <a:moveTo>
                                <a:pt x="261" y="158"/>
                              </a:moveTo>
                              <a:lnTo>
                                <a:pt x="103" y="0"/>
                              </a:lnTo>
                              <a:cubicBezTo>
                                <a:pt x="77" y="41"/>
                                <a:pt x="41" y="75"/>
                                <a:pt x="0" y="101"/>
                              </a:cubicBezTo>
                              <a:lnTo>
                                <a:pt x="159" y="260"/>
                              </a:lnTo>
                              <a:cubicBezTo>
                                <a:pt x="177" y="277"/>
                                <a:pt x="205" y="277"/>
                                <a:pt x="223" y="260"/>
                              </a:cubicBezTo>
                              <a:lnTo>
                                <a:pt x="268" y="215"/>
                              </a:lnTo>
                              <a:cubicBezTo>
                                <a:pt x="285" y="198"/>
                                <a:pt x="279" y="175"/>
                                <a:pt x="261" y="158"/>
                              </a:cubicBezTo>
                              <a:close/>
                            </a:path>
                          </a:pathLst>
                        </a:custGeom>
                        <a:grp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latin typeface="Arial" panose="020B0604020202020204" pitchFamily="34" charset="0"/>
                            <a:cs typeface="Arial" panose="020B0604020202020204" pitchFamily="34" charset="0"/>
                          </a:endParaRPr>
                        </a:p>
                      </p:txBody>
                    </p:sp>
                  </p:grpSp>
                </p:grpSp>
              </p:grpSp>
            </p:grpSp>
            <p:grpSp>
              <p:nvGrpSpPr>
                <p:cNvPr id="69" name="Group 68"/>
                <p:cNvGrpSpPr/>
                <p:nvPr/>
              </p:nvGrpSpPr>
              <p:grpSpPr>
                <a:xfrm>
                  <a:off x="4299980" y="3343769"/>
                  <a:ext cx="1891571" cy="1264365"/>
                  <a:chOff x="4299980" y="3343769"/>
                  <a:chExt cx="1891571" cy="1264365"/>
                </a:xfrm>
              </p:grpSpPr>
              <p:grpSp>
                <p:nvGrpSpPr>
                  <p:cNvPr id="100" name="Group 99"/>
                  <p:cNvGrpSpPr/>
                  <p:nvPr/>
                </p:nvGrpSpPr>
                <p:grpSpPr>
                  <a:xfrm>
                    <a:off x="4299980" y="3343769"/>
                    <a:ext cx="1891571" cy="1264365"/>
                    <a:chOff x="3893344" y="285750"/>
                    <a:chExt cx="2393701" cy="1600000"/>
                  </a:xfrm>
                </p:grpSpPr>
                <p:grpSp>
                  <p:nvGrpSpPr>
                    <p:cNvPr id="106" name="Group 105"/>
                    <p:cNvGrpSpPr/>
                    <p:nvPr/>
                  </p:nvGrpSpPr>
                  <p:grpSpPr>
                    <a:xfrm>
                      <a:off x="5518150" y="867691"/>
                      <a:ext cx="768895" cy="436118"/>
                      <a:chOff x="5518150" y="880491"/>
                      <a:chExt cx="768895" cy="436118"/>
                    </a:xfrm>
                  </p:grpSpPr>
                  <p:grpSp>
                    <p:nvGrpSpPr>
                      <p:cNvPr id="110" name="Group 109"/>
                      <p:cNvGrpSpPr/>
                      <p:nvPr/>
                    </p:nvGrpSpPr>
                    <p:grpSpPr>
                      <a:xfrm>
                        <a:off x="5850927" y="880491"/>
                        <a:ext cx="436118" cy="436118"/>
                        <a:chOff x="5850927" y="880491"/>
                        <a:chExt cx="436118" cy="436118"/>
                      </a:xfrm>
                    </p:grpSpPr>
                    <p:sp>
                      <p:nvSpPr>
                        <p:cNvPr id="112" name="Oval 111"/>
                        <p:cNvSpPr/>
                        <p:nvPr/>
                      </p:nvSpPr>
                      <p:spPr>
                        <a:xfrm>
                          <a:off x="5850927" y="880491"/>
                          <a:ext cx="436118" cy="436118"/>
                        </a:xfrm>
                        <a:prstGeom prst="ellipse">
                          <a:avLst/>
                        </a:prstGeom>
                        <a:solidFill>
                          <a:srgbClr val="38572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113" name="Oval 112"/>
                        <p:cNvSpPr/>
                        <p:nvPr/>
                      </p:nvSpPr>
                      <p:spPr>
                        <a:xfrm>
                          <a:off x="5917711" y="947275"/>
                          <a:ext cx="302551" cy="302551"/>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sp>
                    <p:nvSpPr>
                      <p:cNvPr id="111" name="Rectangle 110"/>
                      <p:cNvSpPr/>
                      <p:nvPr/>
                    </p:nvSpPr>
                    <p:spPr>
                      <a:xfrm>
                        <a:off x="5518150" y="1024731"/>
                        <a:ext cx="355600" cy="147638"/>
                      </a:xfrm>
                      <a:prstGeom prst="rect">
                        <a:avLst/>
                      </a:prstGeom>
                      <a:solidFill>
                        <a:srgbClr val="38572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nvGrpSpPr>
                    <p:cNvPr id="107" name="Group 106"/>
                    <p:cNvGrpSpPr/>
                    <p:nvPr/>
                  </p:nvGrpSpPr>
                  <p:grpSpPr>
                    <a:xfrm>
                      <a:off x="3893344" y="285750"/>
                      <a:ext cx="1631156" cy="1600000"/>
                      <a:chOff x="3893344" y="285750"/>
                      <a:chExt cx="1631156" cy="1600000"/>
                    </a:xfrm>
                  </p:grpSpPr>
                  <p:sp>
                    <p:nvSpPr>
                      <p:cNvPr id="108" name="Rounded Rectangle 107"/>
                      <p:cNvSpPr/>
                      <p:nvPr/>
                    </p:nvSpPr>
                    <p:spPr>
                      <a:xfrm>
                        <a:off x="3898900" y="285750"/>
                        <a:ext cx="1625600" cy="1600000"/>
                      </a:xfrm>
                      <a:prstGeom prst="roundRect">
                        <a:avLst>
                          <a:gd name="adj" fmla="val 13911"/>
                        </a:avLst>
                      </a:prstGeom>
                      <a:solidFill>
                        <a:srgbClr val="38572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109" name="Round Single Corner Rectangle 108"/>
                      <p:cNvSpPr/>
                      <p:nvPr/>
                    </p:nvSpPr>
                    <p:spPr>
                      <a:xfrm flipH="1">
                        <a:off x="3893344" y="285750"/>
                        <a:ext cx="646901" cy="555789"/>
                      </a:xfrm>
                      <a:prstGeom prst="round1Rect">
                        <a:avLst>
                          <a:gd name="adj" fmla="val 27888"/>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grpSp>
                <p:nvGrpSpPr>
                  <p:cNvPr id="101" name="Group 100"/>
                  <p:cNvGrpSpPr/>
                  <p:nvPr/>
                </p:nvGrpSpPr>
                <p:grpSpPr>
                  <a:xfrm>
                    <a:off x="4339981" y="3363314"/>
                    <a:ext cx="1065059" cy="1142833"/>
                    <a:chOff x="4339981" y="3363314"/>
                    <a:chExt cx="1065059" cy="1142833"/>
                  </a:xfrm>
                </p:grpSpPr>
                <p:sp>
                  <p:nvSpPr>
                    <p:cNvPr id="102" name="TextBox 101"/>
                    <p:cNvSpPr txBox="1"/>
                    <p:nvPr/>
                  </p:nvSpPr>
                  <p:spPr>
                    <a:xfrm flipH="1">
                      <a:off x="4339981" y="3363314"/>
                      <a:ext cx="431199" cy="348835"/>
                    </a:xfrm>
                    <a:prstGeom prst="rect">
                      <a:avLst/>
                    </a:prstGeom>
                    <a:noFill/>
                  </p:spPr>
                  <p:txBody>
                    <a:bodyPr wrap="none" rtlCol="0" anchor="ctr">
                      <a:spAutoFit/>
                    </a:bodyPr>
                    <a:lstStyle/>
                    <a:p>
                      <a:pPr algn="ctr"/>
                      <a:r>
                        <a:rPr lang="en-US" sz="1500" b="1" i="1" dirty="0">
                          <a:solidFill>
                            <a:srgbClr val="385723"/>
                          </a:solidFill>
                          <a:latin typeface="Arial" panose="020B0604020202020204" pitchFamily="34" charset="0"/>
                          <a:cs typeface="Arial" panose="020B0604020202020204" pitchFamily="34" charset="0"/>
                        </a:rPr>
                        <a:t>03</a:t>
                      </a:r>
                    </a:p>
                  </p:txBody>
                </p:sp>
                <p:grpSp>
                  <p:nvGrpSpPr>
                    <p:cNvPr id="103" name="Group 102"/>
                    <p:cNvGrpSpPr/>
                    <p:nvPr/>
                  </p:nvGrpSpPr>
                  <p:grpSpPr>
                    <a:xfrm>
                      <a:off x="4748897" y="3788189"/>
                      <a:ext cx="656143" cy="717958"/>
                      <a:chOff x="4640947" y="3762789"/>
                      <a:chExt cx="656143" cy="717958"/>
                    </a:xfrm>
                  </p:grpSpPr>
                  <p:sp>
                    <p:nvSpPr>
                      <p:cNvPr id="104" name="TextBox 103"/>
                      <p:cNvSpPr txBox="1"/>
                      <p:nvPr/>
                    </p:nvSpPr>
                    <p:spPr>
                      <a:xfrm>
                        <a:off x="4640947" y="4156829"/>
                        <a:ext cx="656143" cy="323918"/>
                      </a:xfrm>
                      <a:prstGeom prst="rect">
                        <a:avLst/>
                      </a:prstGeom>
                      <a:noFill/>
                    </p:spPr>
                    <p:txBody>
                      <a:bodyPr wrap="none" rtlCol="0" anchor="ctr">
                        <a:spAutoFit/>
                      </a:bodyPr>
                      <a:lstStyle/>
                      <a:p>
                        <a:pPr algn="ctr"/>
                        <a:r>
                          <a:rPr lang="en-IN" sz="135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Step </a:t>
                        </a:r>
                      </a:p>
                    </p:txBody>
                  </p:sp>
                  <p:sp>
                    <p:nvSpPr>
                      <p:cNvPr id="105" name="Freeform 87"/>
                      <p:cNvSpPr>
                        <a:spLocks noEditPoints="1"/>
                      </p:cNvSpPr>
                      <p:nvPr/>
                    </p:nvSpPr>
                    <p:spPr bwMode="auto">
                      <a:xfrm>
                        <a:off x="4775200" y="3762789"/>
                        <a:ext cx="387638" cy="391106"/>
                      </a:xfrm>
                      <a:custGeom>
                        <a:avLst/>
                        <a:gdLst>
                          <a:gd name="T0" fmla="*/ 649 w 870"/>
                          <a:gd name="T1" fmla="*/ 461 h 880"/>
                          <a:gd name="T2" fmla="*/ 610 w 870"/>
                          <a:gd name="T3" fmla="*/ 584 h 880"/>
                          <a:gd name="T4" fmla="*/ 577 w 870"/>
                          <a:gd name="T5" fmla="*/ 626 h 880"/>
                          <a:gd name="T6" fmla="*/ 531 w 870"/>
                          <a:gd name="T7" fmla="*/ 726 h 880"/>
                          <a:gd name="T8" fmla="*/ 522 w 870"/>
                          <a:gd name="T9" fmla="*/ 734 h 880"/>
                          <a:gd name="T10" fmla="*/ 346 w 870"/>
                          <a:gd name="T11" fmla="*/ 734 h 880"/>
                          <a:gd name="T12" fmla="*/ 338 w 870"/>
                          <a:gd name="T13" fmla="*/ 726 h 880"/>
                          <a:gd name="T14" fmla="*/ 291 w 870"/>
                          <a:gd name="T15" fmla="*/ 625 h 880"/>
                          <a:gd name="T16" fmla="*/ 259 w 870"/>
                          <a:gd name="T17" fmla="*/ 584 h 880"/>
                          <a:gd name="T18" fmla="*/ 220 w 870"/>
                          <a:gd name="T19" fmla="*/ 461 h 880"/>
                          <a:gd name="T20" fmla="*/ 282 w 870"/>
                          <a:gd name="T21" fmla="*/ 310 h 880"/>
                          <a:gd name="T22" fmla="*/ 434 w 870"/>
                          <a:gd name="T23" fmla="*/ 246 h 880"/>
                          <a:gd name="T24" fmla="*/ 434 w 870"/>
                          <a:gd name="T25" fmla="*/ 246 h 880"/>
                          <a:gd name="T26" fmla="*/ 649 w 870"/>
                          <a:gd name="T27" fmla="*/ 461 h 880"/>
                          <a:gd name="T28" fmla="*/ 340 w 870"/>
                          <a:gd name="T29" fmla="*/ 803 h 880"/>
                          <a:gd name="T30" fmla="*/ 434 w 870"/>
                          <a:gd name="T31" fmla="*/ 880 h 880"/>
                          <a:gd name="T32" fmla="*/ 436 w 870"/>
                          <a:gd name="T33" fmla="*/ 880 h 880"/>
                          <a:gd name="T34" fmla="*/ 530 w 870"/>
                          <a:gd name="T35" fmla="*/ 803 h 880"/>
                          <a:gd name="T36" fmla="*/ 530 w 870"/>
                          <a:gd name="T37" fmla="*/ 755 h 880"/>
                          <a:gd name="T38" fmla="*/ 340 w 870"/>
                          <a:gd name="T39" fmla="*/ 755 h 880"/>
                          <a:gd name="T40" fmla="*/ 340 w 870"/>
                          <a:gd name="T41" fmla="*/ 803 h 880"/>
                          <a:gd name="T42" fmla="*/ 435 w 870"/>
                          <a:gd name="T43" fmla="*/ 169 h 880"/>
                          <a:gd name="T44" fmla="*/ 463 w 870"/>
                          <a:gd name="T45" fmla="*/ 141 h 880"/>
                          <a:gd name="T46" fmla="*/ 463 w 870"/>
                          <a:gd name="T47" fmla="*/ 28 h 880"/>
                          <a:gd name="T48" fmla="*/ 435 w 870"/>
                          <a:gd name="T49" fmla="*/ 0 h 880"/>
                          <a:gd name="T50" fmla="*/ 408 w 870"/>
                          <a:gd name="T51" fmla="*/ 28 h 880"/>
                          <a:gd name="T52" fmla="*/ 408 w 870"/>
                          <a:gd name="T53" fmla="*/ 141 h 880"/>
                          <a:gd name="T54" fmla="*/ 435 w 870"/>
                          <a:gd name="T55" fmla="*/ 169 h 880"/>
                          <a:gd name="T56" fmla="*/ 771 w 870"/>
                          <a:gd name="T57" fmla="*/ 125 h 880"/>
                          <a:gd name="T58" fmla="*/ 764 w 870"/>
                          <a:gd name="T59" fmla="*/ 106 h 880"/>
                          <a:gd name="T60" fmla="*/ 745 w 870"/>
                          <a:gd name="T61" fmla="*/ 99 h 880"/>
                          <a:gd name="T62" fmla="*/ 726 w 870"/>
                          <a:gd name="T63" fmla="*/ 106 h 880"/>
                          <a:gd name="T64" fmla="*/ 645 w 870"/>
                          <a:gd name="T65" fmla="*/ 188 h 880"/>
                          <a:gd name="T66" fmla="*/ 645 w 870"/>
                          <a:gd name="T67" fmla="*/ 226 h 880"/>
                          <a:gd name="T68" fmla="*/ 664 w 870"/>
                          <a:gd name="T69" fmla="*/ 234 h 880"/>
                          <a:gd name="T70" fmla="*/ 683 w 870"/>
                          <a:gd name="T71" fmla="*/ 226 h 880"/>
                          <a:gd name="T72" fmla="*/ 764 w 870"/>
                          <a:gd name="T73" fmla="*/ 145 h 880"/>
                          <a:gd name="T74" fmla="*/ 771 w 870"/>
                          <a:gd name="T75" fmla="*/ 125 h 880"/>
                          <a:gd name="T76" fmla="*/ 234 w 870"/>
                          <a:gd name="T77" fmla="*/ 206 h 880"/>
                          <a:gd name="T78" fmla="*/ 226 w 870"/>
                          <a:gd name="T79" fmla="*/ 188 h 880"/>
                          <a:gd name="T80" fmla="*/ 145 w 870"/>
                          <a:gd name="T81" fmla="*/ 106 h 880"/>
                          <a:gd name="T82" fmla="*/ 126 w 870"/>
                          <a:gd name="T83" fmla="*/ 99 h 880"/>
                          <a:gd name="T84" fmla="*/ 107 w 870"/>
                          <a:gd name="T85" fmla="*/ 106 h 880"/>
                          <a:gd name="T86" fmla="*/ 107 w 870"/>
                          <a:gd name="T87" fmla="*/ 145 h 880"/>
                          <a:gd name="T88" fmla="*/ 189 w 870"/>
                          <a:gd name="T89" fmla="*/ 226 h 880"/>
                          <a:gd name="T90" fmla="*/ 207 w 870"/>
                          <a:gd name="T91" fmla="*/ 234 h 880"/>
                          <a:gd name="T92" fmla="*/ 226 w 870"/>
                          <a:gd name="T93" fmla="*/ 226 h 880"/>
                          <a:gd name="T94" fmla="*/ 234 w 870"/>
                          <a:gd name="T95" fmla="*/ 206 h 880"/>
                          <a:gd name="T96" fmla="*/ 843 w 870"/>
                          <a:gd name="T97" fmla="*/ 389 h 880"/>
                          <a:gd name="T98" fmla="*/ 729 w 870"/>
                          <a:gd name="T99" fmla="*/ 389 h 880"/>
                          <a:gd name="T100" fmla="*/ 701 w 870"/>
                          <a:gd name="T101" fmla="*/ 416 h 880"/>
                          <a:gd name="T102" fmla="*/ 729 w 870"/>
                          <a:gd name="T103" fmla="*/ 444 h 880"/>
                          <a:gd name="T104" fmla="*/ 843 w 870"/>
                          <a:gd name="T105" fmla="*/ 444 h 880"/>
                          <a:gd name="T106" fmla="*/ 870 w 870"/>
                          <a:gd name="T107" fmla="*/ 416 h 880"/>
                          <a:gd name="T108" fmla="*/ 843 w 870"/>
                          <a:gd name="T109" fmla="*/ 389 h 880"/>
                          <a:gd name="T110" fmla="*/ 141 w 870"/>
                          <a:gd name="T111" fmla="*/ 389 h 880"/>
                          <a:gd name="T112" fmla="*/ 27 w 870"/>
                          <a:gd name="T113" fmla="*/ 389 h 880"/>
                          <a:gd name="T114" fmla="*/ 0 w 870"/>
                          <a:gd name="T115" fmla="*/ 416 h 880"/>
                          <a:gd name="T116" fmla="*/ 27 w 870"/>
                          <a:gd name="T117" fmla="*/ 444 h 880"/>
                          <a:gd name="T118" fmla="*/ 141 w 870"/>
                          <a:gd name="T119" fmla="*/ 444 h 880"/>
                          <a:gd name="T120" fmla="*/ 169 w 870"/>
                          <a:gd name="T121" fmla="*/ 416 h 880"/>
                          <a:gd name="T122" fmla="*/ 141 w 870"/>
                          <a:gd name="T123" fmla="*/ 389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0" h="880">
                            <a:moveTo>
                              <a:pt x="649" y="461"/>
                            </a:moveTo>
                            <a:cubicBezTo>
                              <a:pt x="649" y="505"/>
                              <a:pt x="635" y="548"/>
                              <a:pt x="610" y="584"/>
                            </a:cubicBezTo>
                            <a:cubicBezTo>
                              <a:pt x="597" y="601"/>
                              <a:pt x="586" y="615"/>
                              <a:pt x="577" y="626"/>
                            </a:cubicBezTo>
                            <a:cubicBezTo>
                              <a:pt x="552" y="658"/>
                              <a:pt x="536" y="675"/>
                              <a:pt x="531" y="726"/>
                            </a:cubicBezTo>
                            <a:cubicBezTo>
                              <a:pt x="531" y="730"/>
                              <a:pt x="527" y="734"/>
                              <a:pt x="522" y="734"/>
                            </a:cubicBezTo>
                            <a:lnTo>
                              <a:pt x="346" y="734"/>
                            </a:lnTo>
                            <a:cubicBezTo>
                              <a:pt x="343" y="734"/>
                              <a:pt x="339" y="730"/>
                              <a:pt x="338" y="726"/>
                            </a:cubicBezTo>
                            <a:cubicBezTo>
                              <a:pt x="333" y="675"/>
                              <a:pt x="317" y="656"/>
                              <a:pt x="291" y="625"/>
                            </a:cubicBezTo>
                            <a:cubicBezTo>
                              <a:pt x="281" y="614"/>
                              <a:pt x="271" y="600"/>
                              <a:pt x="259" y="584"/>
                            </a:cubicBezTo>
                            <a:cubicBezTo>
                              <a:pt x="234" y="548"/>
                              <a:pt x="220" y="505"/>
                              <a:pt x="220" y="461"/>
                            </a:cubicBezTo>
                            <a:cubicBezTo>
                              <a:pt x="220" y="404"/>
                              <a:pt x="242" y="350"/>
                              <a:pt x="282" y="310"/>
                            </a:cubicBezTo>
                            <a:cubicBezTo>
                              <a:pt x="322" y="270"/>
                              <a:pt x="376" y="248"/>
                              <a:pt x="434" y="246"/>
                            </a:cubicBezTo>
                            <a:lnTo>
                              <a:pt x="434" y="246"/>
                            </a:lnTo>
                            <a:cubicBezTo>
                              <a:pt x="553" y="248"/>
                              <a:pt x="649" y="344"/>
                              <a:pt x="649" y="461"/>
                            </a:cubicBezTo>
                            <a:close/>
                            <a:moveTo>
                              <a:pt x="340" y="803"/>
                            </a:moveTo>
                            <a:cubicBezTo>
                              <a:pt x="340" y="845"/>
                              <a:pt x="383" y="880"/>
                              <a:pt x="434" y="880"/>
                            </a:cubicBezTo>
                            <a:lnTo>
                              <a:pt x="436" y="880"/>
                            </a:lnTo>
                            <a:cubicBezTo>
                              <a:pt x="489" y="880"/>
                              <a:pt x="530" y="845"/>
                              <a:pt x="530" y="803"/>
                            </a:cubicBezTo>
                            <a:lnTo>
                              <a:pt x="530" y="755"/>
                            </a:lnTo>
                            <a:lnTo>
                              <a:pt x="340" y="755"/>
                            </a:lnTo>
                            <a:lnTo>
                              <a:pt x="340" y="803"/>
                            </a:lnTo>
                            <a:close/>
                            <a:moveTo>
                              <a:pt x="435" y="169"/>
                            </a:moveTo>
                            <a:cubicBezTo>
                              <a:pt x="450" y="169"/>
                              <a:pt x="463" y="156"/>
                              <a:pt x="463" y="141"/>
                            </a:cubicBezTo>
                            <a:lnTo>
                              <a:pt x="463" y="28"/>
                            </a:lnTo>
                            <a:cubicBezTo>
                              <a:pt x="463" y="13"/>
                              <a:pt x="450" y="0"/>
                              <a:pt x="435" y="0"/>
                            </a:cubicBezTo>
                            <a:cubicBezTo>
                              <a:pt x="420" y="0"/>
                              <a:pt x="408" y="13"/>
                              <a:pt x="408" y="28"/>
                            </a:cubicBezTo>
                            <a:lnTo>
                              <a:pt x="408" y="141"/>
                            </a:lnTo>
                            <a:cubicBezTo>
                              <a:pt x="408" y="156"/>
                              <a:pt x="420" y="169"/>
                              <a:pt x="435" y="169"/>
                            </a:cubicBezTo>
                            <a:close/>
                            <a:moveTo>
                              <a:pt x="771" y="125"/>
                            </a:moveTo>
                            <a:cubicBezTo>
                              <a:pt x="771" y="118"/>
                              <a:pt x="769" y="111"/>
                              <a:pt x="764" y="106"/>
                            </a:cubicBezTo>
                            <a:cubicBezTo>
                              <a:pt x="759" y="101"/>
                              <a:pt x="751" y="99"/>
                              <a:pt x="745" y="99"/>
                            </a:cubicBezTo>
                            <a:cubicBezTo>
                              <a:pt x="738" y="99"/>
                              <a:pt x="731" y="101"/>
                              <a:pt x="726" y="106"/>
                            </a:cubicBezTo>
                            <a:lnTo>
                              <a:pt x="645" y="188"/>
                            </a:lnTo>
                            <a:cubicBezTo>
                              <a:pt x="635" y="198"/>
                              <a:pt x="635" y="215"/>
                              <a:pt x="645" y="226"/>
                            </a:cubicBezTo>
                            <a:cubicBezTo>
                              <a:pt x="650" y="231"/>
                              <a:pt x="658" y="234"/>
                              <a:pt x="664" y="234"/>
                            </a:cubicBezTo>
                            <a:cubicBezTo>
                              <a:pt x="671" y="234"/>
                              <a:pt x="678" y="231"/>
                              <a:pt x="683" y="226"/>
                            </a:cubicBezTo>
                            <a:lnTo>
                              <a:pt x="764" y="145"/>
                            </a:lnTo>
                            <a:cubicBezTo>
                              <a:pt x="769" y="140"/>
                              <a:pt x="771" y="133"/>
                              <a:pt x="771" y="125"/>
                            </a:cubicBezTo>
                            <a:close/>
                            <a:moveTo>
                              <a:pt x="234" y="206"/>
                            </a:moveTo>
                            <a:cubicBezTo>
                              <a:pt x="234" y="199"/>
                              <a:pt x="231" y="193"/>
                              <a:pt x="226" y="188"/>
                            </a:cubicBezTo>
                            <a:lnTo>
                              <a:pt x="145" y="106"/>
                            </a:lnTo>
                            <a:cubicBezTo>
                              <a:pt x="140" y="101"/>
                              <a:pt x="132" y="99"/>
                              <a:pt x="126" y="99"/>
                            </a:cubicBezTo>
                            <a:cubicBezTo>
                              <a:pt x="119" y="99"/>
                              <a:pt x="112" y="101"/>
                              <a:pt x="107" y="106"/>
                            </a:cubicBezTo>
                            <a:cubicBezTo>
                              <a:pt x="97" y="116"/>
                              <a:pt x="97" y="134"/>
                              <a:pt x="107" y="145"/>
                            </a:cubicBezTo>
                            <a:lnTo>
                              <a:pt x="189" y="226"/>
                            </a:lnTo>
                            <a:cubicBezTo>
                              <a:pt x="194" y="231"/>
                              <a:pt x="201" y="234"/>
                              <a:pt x="207" y="234"/>
                            </a:cubicBezTo>
                            <a:cubicBezTo>
                              <a:pt x="215" y="234"/>
                              <a:pt x="221" y="231"/>
                              <a:pt x="226" y="226"/>
                            </a:cubicBezTo>
                            <a:cubicBezTo>
                              <a:pt x="231" y="221"/>
                              <a:pt x="234" y="214"/>
                              <a:pt x="234" y="206"/>
                            </a:cubicBezTo>
                            <a:close/>
                            <a:moveTo>
                              <a:pt x="843" y="389"/>
                            </a:moveTo>
                            <a:lnTo>
                              <a:pt x="729" y="389"/>
                            </a:lnTo>
                            <a:cubicBezTo>
                              <a:pt x="714" y="389"/>
                              <a:pt x="701" y="401"/>
                              <a:pt x="701" y="416"/>
                            </a:cubicBezTo>
                            <a:cubicBezTo>
                              <a:pt x="701" y="431"/>
                              <a:pt x="714" y="444"/>
                              <a:pt x="729" y="444"/>
                            </a:cubicBezTo>
                            <a:lnTo>
                              <a:pt x="843" y="444"/>
                            </a:lnTo>
                            <a:cubicBezTo>
                              <a:pt x="858" y="444"/>
                              <a:pt x="870" y="431"/>
                              <a:pt x="870" y="416"/>
                            </a:cubicBezTo>
                            <a:cubicBezTo>
                              <a:pt x="870" y="401"/>
                              <a:pt x="858" y="389"/>
                              <a:pt x="843" y="389"/>
                            </a:cubicBezTo>
                            <a:close/>
                            <a:moveTo>
                              <a:pt x="141" y="389"/>
                            </a:moveTo>
                            <a:lnTo>
                              <a:pt x="27" y="389"/>
                            </a:lnTo>
                            <a:cubicBezTo>
                              <a:pt x="13" y="389"/>
                              <a:pt x="0" y="401"/>
                              <a:pt x="0" y="416"/>
                            </a:cubicBezTo>
                            <a:cubicBezTo>
                              <a:pt x="0" y="431"/>
                              <a:pt x="13" y="444"/>
                              <a:pt x="27" y="444"/>
                            </a:cubicBezTo>
                            <a:lnTo>
                              <a:pt x="141" y="444"/>
                            </a:lnTo>
                            <a:cubicBezTo>
                              <a:pt x="156" y="444"/>
                              <a:pt x="169" y="431"/>
                              <a:pt x="169" y="416"/>
                            </a:cubicBezTo>
                            <a:cubicBezTo>
                              <a:pt x="169" y="401"/>
                              <a:pt x="156" y="389"/>
                              <a:pt x="141" y="389"/>
                            </a:cubicBezTo>
                            <a:close/>
                          </a:path>
                        </a:pathLst>
                      </a:custGeom>
                      <a:solidFill>
                        <a:schemeClr val="bg1"/>
                      </a:solidFill>
                      <a:ln w="0">
                        <a:noFill/>
                        <a:prstDash val="solid"/>
                        <a:round/>
                        <a:headEnd/>
                        <a:tailEnd/>
                      </a:ln>
                    </p:spPr>
                    <p:txBody>
                      <a:bodyPr vert="horz" wrap="square" lIns="68580" tIns="34290" rIns="68580" bIns="34290" numCol="1" anchor="ctr" anchorCtr="0" compatLnSpc="1">
                        <a:prstTxWarp prst="textNoShape">
                          <a:avLst/>
                        </a:prstTxWarp>
                      </a:bodyPr>
                      <a:lstStyle/>
                      <a:p>
                        <a:pPr algn="ctr"/>
                        <a:endParaRPr lang="en-IN" sz="1350">
                          <a:latin typeface="Arial" panose="020B0604020202020204" pitchFamily="34" charset="0"/>
                          <a:cs typeface="Arial" panose="020B0604020202020204" pitchFamily="34" charset="0"/>
                        </a:endParaRPr>
                      </a:p>
                    </p:txBody>
                  </p:sp>
                </p:grpSp>
              </p:grpSp>
            </p:grpSp>
            <p:grpSp>
              <p:nvGrpSpPr>
                <p:cNvPr id="70" name="Group 69"/>
                <p:cNvGrpSpPr/>
                <p:nvPr/>
              </p:nvGrpSpPr>
              <p:grpSpPr>
                <a:xfrm>
                  <a:off x="5845718" y="4379549"/>
                  <a:ext cx="1887180" cy="1264365"/>
                  <a:chOff x="5845718" y="4379549"/>
                  <a:chExt cx="1887180" cy="1264365"/>
                </a:xfrm>
              </p:grpSpPr>
              <p:grpSp>
                <p:nvGrpSpPr>
                  <p:cNvPr id="86" name="Group 85"/>
                  <p:cNvGrpSpPr/>
                  <p:nvPr/>
                </p:nvGrpSpPr>
                <p:grpSpPr>
                  <a:xfrm flipH="1" flipV="1">
                    <a:off x="5845718" y="4379549"/>
                    <a:ext cx="1887180" cy="1264365"/>
                    <a:chOff x="3898900" y="285750"/>
                    <a:chExt cx="2388145" cy="1600000"/>
                  </a:xfrm>
                </p:grpSpPr>
                <p:grpSp>
                  <p:nvGrpSpPr>
                    <p:cNvPr id="92" name="Group 91"/>
                    <p:cNvGrpSpPr/>
                    <p:nvPr/>
                  </p:nvGrpSpPr>
                  <p:grpSpPr>
                    <a:xfrm>
                      <a:off x="5518150" y="867691"/>
                      <a:ext cx="768895" cy="436118"/>
                      <a:chOff x="5518150" y="880491"/>
                      <a:chExt cx="768895" cy="436118"/>
                    </a:xfrm>
                  </p:grpSpPr>
                  <p:grpSp>
                    <p:nvGrpSpPr>
                      <p:cNvPr id="96" name="Group 95"/>
                      <p:cNvGrpSpPr/>
                      <p:nvPr/>
                    </p:nvGrpSpPr>
                    <p:grpSpPr>
                      <a:xfrm>
                        <a:off x="5850927" y="880491"/>
                        <a:ext cx="436118" cy="436118"/>
                        <a:chOff x="5850927" y="880491"/>
                        <a:chExt cx="436118" cy="436118"/>
                      </a:xfrm>
                    </p:grpSpPr>
                    <p:sp>
                      <p:nvSpPr>
                        <p:cNvPr id="98" name="Oval 97"/>
                        <p:cNvSpPr/>
                        <p:nvPr/>
                      </p:nvSpPr>
                      <p:spPr>
                        <a:xfrm>
                          <a:off x="5850927" y="880491"/>
                          <a:ext cx="436118" cy="436118"/>
                        </a:xfrm>
                        <a:prstGeom prst="ellipse">
                          <a:avLst/>
                        </a:prstGeom>
                        <a:solidFill>
                          <a:srgbClr val="2B8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99" name="Oval 98"/>
                        <p:cNvSpPr/>
                        <p:nvPr/>
                      </p:nvSpPr>
                      <p:spPr>
                        <a:xfrm>
                          <a:off x="5917711" y="947275"/>
                          <a:ext cx="302551" cy="302551"/>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sp>
                    <p:nvSpPr>
                      <p:cNvPr id="97" name="Rectangle 96"/>
                      <p:cNvSpPr/>
                      <p:nvPr/>
                    </p:nvSpPr>
                    <p:spPr>
                      <a:xfrm>
                        <a:off x="5518150" y="1024731"/>
                        <a:ext cx="355600" cy="147638"/>
                      </a:xfrm>
                      <a:prstGeom prst="rect">
                        <a:avLst/>
                      </a:prstGeom>
                      <a:solidFill>
                        <a:srgbClr val="2B8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nvGrpSpPr>
                    <p:cNvPr id="93" name="Group 92"/>
                    <p:cNvGrpSpPr/>
                    <p:nvPr/>
                  </p:nvGrpSpPr>
                  <p:grpSpPr>
                    <a:xfrm>
                      <a:off x="3898900" y="285750"/>
                      <a:ext cx="1625600" cy="1600000"/>
                      <a:chOff x="3898900" y="285750"/>
                      <a:chExt cx="1625600" cy="1600000"/>
                    </a:xfrm>
                  </p:grpSpPr>
                  <p:sp>
                    <p:nvSpPr>
                      <p:cNvPr id="94" name="Rounded Rectangle 93"/>
                      <p:cNvSpPr/>
                      <p:nvPr/>
                    </p:nvSpPr>
                    <p:spPr>
                      <a:xfrm>
                        <a:off x="3898900" y="285750"/>
                        <a:ext cx="1625600" cy="1600000"/>
                      </a:xfrm>
                      <a:prstGeom prst="roundRect">
                        <a:avLst>
                          <a:gd name="adj" fmla="val 13911"/>
                        </a:avLst>
                      </a:prstGeom>
                      <a:solidFill>
                        <a:srgbClr val="2B8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95" name="Round Single Corner Rectangle 94"/>
                      <p:cNvSpPr/>
                      <p:nvPr/>
                    </p:nvSpPr>
                    <p:spPr>
                      <a:xfrm flipH="1">
                        <a:off x="3899267" y="285750"/>
                        <a:ext cx="646900" cy="555789"/>
                      </a:xfrm>
                      <a:prstGeom prst="round1Rect">
                        <a:avLst>
                          <a:gd name="adj" fmla="val 25313"/>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grpSp>
                <p:nvGrpSpPr>
                  <p:cNvPr id="87" name="Group 86"/>
                  <p:cNvGrpSpPr/>
                  <p:nvPr/>
                </p:nvGrpSpPr>
                <p:grpSpPr>
                  <a:xfrm>
                    <a:off x="6560045" y="4694078"/>
                    <a:ext cx="1132565" cy="875435"/>
                    <a:chOff x="6560045" y="4694078"/>
                    <a:chExt cx="1132565" cy="875435"/>
                  </a:xfrm>
                </p:grpSpPr>
                <p:sp>
                  <p:nvSpPr>
                    <p:cNvPr id="88" name="TextBox 87"/>
                    <p:cNvSpPr txBox="1"/>
                    <p:nvPr/>
                  </p:nvSpPr>
                  <p:spPr>
                    <a:xfrm flipH="1">
                      <a:off x="7261410" y="5227840"/>
                      <a:ext cx="431200" cy="341673"/>
                    </a:xfrm>
                    <a:prstGeom prst="rect">
                      <a:avLst/>
                    </a:prstGeom>
                    <a:noFill/>
                  </p:spPr>
                  <p:txBody>
                    <a:bodyPr wrap="none" rtlCol="0" anchor="ctr">
                      <a:spAutoFit/>
                    </a:bodyPr>
                    <a:lstStyle/>
                    <a:p>
                      <a:pPr algn="ctr"/>
                      <a:r>
                        <a:rPr lang="en-US" sz="1500" b="1" i="1" dirty="0">
                          <a:solidFill>
                            <a:srgbClr val="2B80C0"/>
                          </a:solidFill>
                          <a:latin typeface="Arial" panose="020B0604020202020204" pitchFamily="34" charset="0"/>
                          <a:cs typeface="Arial" panose="020B0604020202020204" pitchFamily="34" charset="0"/>
                        </a:rPr>
                        <a:t>05</a:t>
                      </a:r>
                    </a:p>
                  </p:txBody>
                </p:sp>
                <p:grpSp>
                  <p:nvGrpSpPr>
                    <p:cNvPr id="89" name="Group 88"/>
                    <p:cNvGrpSpPr/>
                    <p:nvPr/>
                  </p:nvGrpSpPr>
                  <p:grpSpPr>
                    <a:xfrm>
                      <a:off x="6560045" y="4694078"/>
                      <a:ext cx="656143" cy="834555"/>
                      <a:chOff x="6560045" y="4694078"/>
                      <a:chExt cx="656143" cy="834555"/>
                    </a:xfrm>
                  </p:grpSpPr>
                  <p:sp>
                    <p:nvSpPr>
                      <p:cNvPr id="90" name="TextBox 89"/>
                      <p:cNvSpPr txBox="1"/>
                      <p:nvPr/>
                    </p:nvSpPr>
                    <p:spPr>
                      <a:xfrm>
                        <a:off x="6560045" y="5204714"/>
                        <a:ext cx="656143" cy="323919"/>
                      </a:xfrm>
                      <a:prstGeom prst="rect">
                        <a:avLst/>
                      </a:prstGeom>
                      <a:noFill/>
                    </p:spPr>
                    <p:txBody>
                      <a:bodyPr wrap="none" rtlCol="0" anchor="ctr">
                        <a:spAutoFit/>
                      </a:bodyPr>
                      <a:lstStyle/>
                      <a:p>
                        <a:pPr algn="ctr"/>
                        <a:r>
                          <a:rPr lang="en-IN" sz="135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Step </a:t>
                        </a:r>
                      </a:p>
                    </p:txBody>
                  </p:sp>
                  <p:sp>
                    <p:nvSpPr>
                      <p:cNvPr id="91" name="Freeform 126"/>
                      <p:cNvSpPr>
                        <a:spLocks noEditPoints="1"/>
                      </p:cNvSpPr>
                      <p:nvPr/>
                    </p:nvSpPr>
                    <p:spPr bwMode="auto">
                      <a:xfrm>
                        <a:off x="6668963" y="4694078"/>
                        <a:ext cx="438304" cy="437196"/>
                      </a:xfrm>
                      <a:custGeom>
                        <a:avLst/>
                        <a:gdLst>
                          <a:gd name="T0" fmla="*/ 825 w 3350"/>
                          <a:gd name="T1" fmla="*/ 3150 h 3350"/>
                          <a:gd name="T2" fmla="*/ 3000 w 3350"/>
                          <a:gd name="T3" fmla="*/ 1000 h 3350"/>
                          <a:gd name="T4" fmla="*/ 2337 w 3350"/>
                          <a:gd name="T5" fmla="*/ 350 h 3350"/>
                          <a:gd name="T6" fmla="*/ 187 w 3350"/>
                          <a:gd name="T7" fmla="*/ 2525 h 3350"/>
                          <a:gd name="T8" fmla="*/ 0 w 3350"/>
                          <a:gd name="T9" fmla="*/ 3350 h 3350"/>
                          <a:gd name="T10" fmla="*/ 825 w 3350"/>
                          <a:gd name="T11" fmla="*/ 3150 h 3350"/>
                          <a:gd name="T12" fmla="*/ 2637 w 3350"/>
                          <a:gd name="T13" fmla="*/ 1150 h 3350"/>
                          <a:gd name="T14" fmla="*/ 2512 w 3350"/>
                          <a:gd name="T15" fmla="*/ 1275 h 3350"/>
                          <a:gd name="T16" fmla="*/ 2062 w 3350"/>
                          <a:gd name="T17" fmla="*/ 825 h 3350"/>
                          <a:gd name="T18" fmla="*/ 2187 w 3350"/>
                          <a:gd name="T19" fmla="*/ 700 h 3350"/>
                          <a:gd name="T20" fmla="*/ 2637 w 3350"/>
                          <a:gd name="T21" fmla="*/ 1150 h 3350"/>
                          <a:gd name="T22" fmla="*/ 962 w 3350"/>
                          <a:gd name="T23" fmla="*/ 2825 h 3350"/>
                          <a:gd name="T24" fmla="*/ 875 w 3350"/>
                          <a:gd name="T25" fmla="*/ 2925 h 3350"/>
                          <a:gd name="T26" fmla="*/ 425 w 3350"/>
                          <a:gd name="T27" fmla="*/ 2475 h 3350"/>
                          <a:gd name="T28" fmla="*/ 512 w 3350"/>
                          <a:gd name="T29" fmla="*/ 2375 h 3350"/>
                          <a:gd name="T30" fmla="*/ 962 w 3350"/>
                          <a:gd name="T31" fmla="*/ 2825 h 3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50" h="3350">
                            <a:moveTo>
                              <a:pt x="825" y="3150"/>
                            </a:moveTo>
                            <a:lnTo>
                              <a:pt x="3000" y="1000"/>
                            </a:lnTo>
                            <a:cubicBezTo>
                              <a:pt x="3350" y="650"/>
                              <a:pt x="2687" y="0"/>
                              <a:pt x="2337" y="350"/>
                            </a:cubicBezTo>
                            <a:lnTo>
                              <a:pt x="187" y="2525"/>
                            </a:lnTo>
                            <a:lnTo>
                              <a:pt x="0" y="3350"/>
                            </a:lnTo>
                            <a:lnTo>
                              <a:pt x="825" y="3150"/>
                            </a:lnTo>
                            <a:close/>
                            <a:moveTo>
                              <a:pt x="2637" y="1150"/>
                            </a:moveTo>
                            <a:lnTo>
                              <a:pt x="2512" y="1275"/>
                            </a:lnTo>
                            <a:lnTo>
                              <a:pt x="2062" y="825"/>
                            </a:lnTo>
                            <a:lnTo>
                              <a:pt x="2187" y="700"/>
                            </a:lnTo>
                            <a:lnTo>
                              <a:pt x="2637" y="1150"/>
                            </a:lnTo>
                            <a:close/>
                            <a:moveTo>
                              <a:pt x="962" y="2825"/>
                            </a:moveTo>
                            <a:lnTo>
                              <a:pt x="875" y="2925"/>
                            </a:lnTo>
                            <a:lnTo>
                              <a:pt x="425" y="2475"/>
                            </a:lnTo>
                            <a:lnTo>
                              <a:pt x="512" y="2375"/>
                            </a:lnTo>
                            <a:lnTo>
                              <a:pt x="962" y="2825"/>
                            </a:lnTo>
                            <a:close/>
                          </a:path>
                        </a:pathLst>
                      </a:custGeom>
                      <a:solidFill>
                        <a:schemeClr val="bg1"/>
                      </a:solidFill>
                      <a:ln w="0">
                        <a:noFill/>
                        <a:prstDash val="solid"/>
                        <a:round/>
                        <a:headEnd/>
                        <a:tailEnd/>
                      </a:ln>
                    </p:spPr>
                    <p:txBody>
                      <a:bodyPr vert="horz" wrap="square" lIns="68580" tIns="34290" rIns="68580" bIns="34290" numCol="1" anchor="ctr" anchorCtr="0" compatLnSpc="1">
                        <a:prstTxWarp prst="textNoShape">
                          <a:avLst/>
                        </a:prstTxWarp>
                      </a:bodyPr>
                      <a:lstStyle/>
                      <a:p>
                        <a:endParaRPr lang="en-IN" sz="1350">
                          <a:latin typeface="Arial" panose="020B0604020202020204" pitchFamily="34" charset="0"/>
                          <a:cs typeface="Arial" panose="020B0604020202020204" pitchFamily="34" charset="0"/>
                        </a:endParaRPr>
                      </a:p>
                    </p:txBody>
                  </p:sp>
                </p:grpSp>
              </p:grpSp>
            </p:grpSp>
            <p:grpSp>
              <p:nvGrpSpPr>
                <p:cNvPr id="71" name="Group 70"/>
                <p:cNvGrpSpPr/>
                <p:nvPr/>
              </p:nvGrpSpPr>
              <p:grpSpPr>
                <a:xfrm>
                  <a:off x="4299980" y="5415331"/>
                  <a:ext cx="1891571" cy="1264365"/>
                  <a:chOff x="4299980" y="5415331"/>
                  <a:chExt cx="1891571" cy="1264365"/>
                </a:xfrm>
              </p:grpSpPr>
              <p:grpSp>
                <p:nvGrpSpPr>
                  <p:cNvPr id="72" name="Group 71"/>
                  <p:cNvGrpSpPr/>
                  <p:nvPr/>
                </p:nvGrpSpPr>
                <p:grpSpPr>
                  <a:xfrm>
                    <a:off x="4299980" y="5415331"/>
                    <a:ext cx="1891571" cy="1264365"/>
                    <a:chOff x="3893344" y="285750"/>
                    <a:chExt cx="2393701" cy="1600000"/>
                  </a:xfrm>
                </p:grpSpPr>
                <p:grpSp>
                  <p:nvGrpSpPr>
                    <p:cNvPr id="78" name="Group 77"/>
                    <p:cNvGrpSpPr/>
                    <p:nvPr/>
                  </p:nvGrpSpPr>
                  <p:grpSpPr>
                    <a:xfrm>
                      <a:off x="5518150" y="867691"/>
                      <a:ext cx="768895" cy="436118"/>
                      <a:chOff x="5518150" y="880491"/>
                      <a:chExt cx="768895" cy="436118"/>
                    </a:xfrm>
                  </p:grpSpPr>
                  <p:grpSp>
                    <p:nvGrpSpPr>
                      <p:cNvPr id="82" name="Group 81"/>
                      <p:cNvGrpSpPr/>
                      <p:nvPr/>
                    </p:nvGrpSpPr>
                    <p:grpSpPr>
                      <a:xfrm>
                        <a:off x="5850927" y="880491"/>
                        <a:ext cx="436118" cy="436118"/>
                        <a:chOff x="5850927" y="880491"/>
                        <a:chExt cx="436118" cy="436118"/>
                      </a:xfrm>
                    </p:grpSpPr>
                    <p:sp>
                      <p:nvSpPr>
                        <p:cNvPr id="84" name="Oval 83"/>
                        <p:cNvSpPr/>
                        <p:nvPr/>
                      </p:nvSpPr>
                      <p:spPr>
                        <a:xfrm>
                          <a:off x="5850927" y="880491"/>
                          <a:ext cx="436118" cy="436118"/>
                        </a:xfrm>
                        <a:prstGeom prst="ellipse">
                          <a:avLst/>
                        </a:prstGeom>
                        <a:solidFill>
                          <a:srgbClr val="8B0A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85" name="Oval 84"/>
                        <p:cNvSpPr/>
                        <p:nvPr/>
                      </p:nvSpPr>
                      <p:spPr>
                        <a:xfrm>
                          <a:off x="5917711" y="947275"/>
                          <a:ext cx="302551" cy="302551"/>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sp>
                    <p:nvSpPr>
                      <p:cNvPr id="83" name="Rectangle 82"/>
                      <p:cNvSpPr/>
                      <p:nvPr/>
                    </p:nvSpPr>
                    <p:spPr>
                      <a:xfrm>
                        <a:off x="5518150" y="1024731"/>
                        <a:ext cx="355600" cy="147638"/>
                      </a:xfrm>
                      <a:prstGeom prst="rect">
                        <a:avLst/>
                      </a:prstGeom>
                      <a:solidFill>
                        <a:srgbClr val="8B0A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nvGrpSpPr>
                    <p:cNvPr id="79" name="Group 78"/>
                    <p:cNvGrpSpPr/>
                    <p:nvPr/>
                  </p:nvGrpSpPr>
                  <p:grpSpPr>
                    <a:xfrm>
                      <a:off x="3893344" y="285750"/>
                      <a:ext cx="1631156" cy="1600000"/>
                      <a:chOff x="3893344" y="285750"/>
                      <a:chExt cx="1631156" cy="1600000"/>
                    </a:xfrm>
                  </p:grpSpPr>
                  <p:sp>
                    <p:nvSpPr>
                      <p:cNvPr id="80" name="Rounded Rectangle 79"/>
                      <p:cNvSpPr/>
                      <p:nvPr/>
                    </p:nvSpPr>
                    <p:spPr>
                      <a:xfrm>
                        <a:off x="3898900" y="285750"/>
                        <a:ext cx="1625600" cy="1600000"/>
                      </a:xfrm>
                      <a:prstGeom prst="roundRect">
                        <a:avLst>
                          <a:gd name="adj" fmla="val 13911"/>
                        </a:avLst>
                      </a:prstGeom>
                      <a:solidFill>
                        <a:srgbClr val="8B0A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sp>
                    <p:nvSpPr>
                      <p:cNvPr id="81" name="Round Single Corner Rectangle 80"/>
                      <p:cNvSpPr/>
                      <p:nvPr/>
                    </p:nvSpPr>
                    <p:spPr>
                      <a:xfrm flipH="1">
                        <a:off x="3893344" y="285750"/>
                        <a:ext cx="646901" cy="555789"/>
                      </a:xfrm>
                      <a:prstGeom prst="round1Rect">
                        <a:avLst>
                          <a:gd name="adj" fmla="val 27888"/>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latin typeface="Arial" panose="020B0604020202020204" pitchFamily="34" charset="0"/>
                          <a:cs typeface="Arial" panose="020B0604020202020204" pitchFamily="34" charset="0"/>
                        </a:endParaRPr>
                      </a:p>
                    </p:txBody>
                  </p:sp>
                </p:grpSp>
              </p:grpSp>
              <p:grpSp>
                <p:nvGrpSpPr>
                  <p:cNvPr id="73" name="Group 72"/>
                  <p:cNvGrpSpPr/>
                  <p:nvPr/>
                </p:nvGrpSpPr>
                <p:grpSpPr>
                  <a:xfrm>
                    <a:off x="4339981" y="5438457"/>
                    <a:ext cx="1058708" cy="1133213"/>
                    <a:chOff x="4339981" y="5438457"/>
                    <a:chExt cx="1058708" cy="1133213"/>
                  </a:xfrm>
                </p:grpSpPr>
                <p:sp>
                  <p:nvSpPr>
                    <p:cNvPr id="74" name="TextBox 73"/>
                    <p:cNvSpPr txBox="1"/>
                    <p:nvPr/>
                  </p:nvSpPr>
                  <p:spPr>
                    <a:xfrm flipH="1">
                      <a:off x="4339981" y="5438457"/>
                      <a:ext cx="431200" cy="341673"/>
                    </a:xfrm>
                    <a:prstGeom prst="rect">
                      <a:avLst/>
                    </a:prstGeom>
                    <a:noFill/>
                  </p:spPr>
                  <p:txBody>
                    <a:bodyPr wrap="none" rtlCol="0" anchor="ctr">
                      <a:spAutoFit/>
                    </a:bodyPr>
                    <a:lstStyle/>
                    <a:p>
                      <a:pPr algn="ctr"/>
                      <a:r>
                        <a:rPr lang="en-US" sz="1500" b="1" i="1" dirty="0">
                          <a:solidFill>
                            <a:srgbClr val="8B0A33"/>
                          </a:solidFill>
                          <a:latin typeface="Arial" panose="020B0604020202020204" pitchFamily="34" charset="0"/>
                          <a:cs typeface="Arial" panose="020B0604020202020204" pitchFamily="34" charset="0"/>
                        </a:rPr>
                        <a:t>13</a:t>
                      </a:r>
                    </a:p>
                  </p:txBody>
                </p:sp>
                <p:grpSp>
                  <p:nvGrpSpPr>
                    <p:cNvPr id="75" name="Group 74"/>
                    <p:cNvGrpSpPr/>
                    <p:nvPr/>
                  </p:nvGrpSpPr>
                  <p:grpSpPr>
                    <a:xfrm>
                      <a:off x="4742546" y="5793335"/>
                      <a:ext cx="656143" cy="778335"/>
                      <a:chOff x="4742546" y="5793335"/>
                      <a:chExt cx="656143" cy="778335"/>
                    </a:xfrm>
                  </p:grpSpPr>
                  <p:sp>
                    <p:nvSpPr>
                      <p:cNvPr id="76" name="TextBox 75"/>
                      <p:cNvSpPr txBox="1"/>
                      <p:nvPr/>
                    </p:nvSpPr>
                    <p:spPr>
                      <a:xfrm>
                        <a:off x="4742546" y="6247751"/>
                        <a:ext cx="656143" cy="323919"/>
                      </a:xfrm>
                      <a:prstGeom prst="rect">
                        <a:avLst/>
                      </a:prstGeom>
                      <a:noFill/>
                    </p:spPr>
                    <p:txBody>
                      <a:bodyPr wrap="none" rtlCol="0" anchor="ctr">
                        <a:spAutoFit/>
                      </a:bodyPr>
                      <a:lstStyle/>
                      <a:p>
                        <a:pPr algn="ctr"/>
                        <a:r>
                          <a:rPr lang="en-IN" sz="135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Step </a:t>
                        </a:r>
                      </a:p>
                    </p:txBody>
                  </p:sp>
                  <p:sp>
                    <p:nvSpPr>
                      <p:cNvPr id="77" name="Freeform 165"/>
                      <p:cNvSpPr>
                        <a:spLocks noEditPoints="1"/>
                      </p:cNvSpPr>
                      <p:nvPr/>
                    </p:nvSpPr>
                    <p:spPr bwMode="auto">
                      <a:xfrm>
                        <a:off x="4883456" y="5793335"/>
                        <a:ext cx="374324" cy="353762"/>
                      </a:xfrm>
                      <a:custGeom>
                        <a:avLst/>
                        <a:gdLst>
                          <a:gd name="T0" fmla="*/ 775 w 925"/>
                          <a:gd name="T1" fmla="*/ 0 h 876"/>
                          <a:gd name="T2" fmla="*/ 775 w 925"/>
                          <a:gd name="T3" fmla="*/ 788 h 876"/>
                          <a:gd name="T4" fmla="*/ 862 w 925"/>
                          <a:gd name="T5" fmla="*/ 876 h 876"/>
                          <a:gd name="T6" fmla="*/ 87 w 925"/>
                          <a:gd name="T7" fmla="*/ 876 h 876"/>
                          <a:gd name="T8" fmla="*/ 0 w 925"/>
                          <a:gd name="T9" fmla="*/ 788 h 876"/>
                          <a:gd name="T10" fmla="*/ 0 w 925"/>
                          <a:gd name="T11" fmla="*/ 0 h 876"/>
                          <a:gd name="T12" fmla="*/ 775 w 925"/>
                          <a:gd name="T13" fmla="*/ 0 h 876"/>
                          <a:gd name="T14" fmla="*/ 650 w 925"/>
                          <a:gd name="T15" fmla="*/ 125 h 876"/>
                          <a:gd name="T16" fmla="*/ 400 w 925"/>
                          <a:gd name="T17" fmla="*/ 125 h 876"/>
                          <a:gd name="T18" fmla="*/ 400 w 925"/>
                          <a:gd name="T19" fmla="*/ 300 h 876"/>
                          <a:gd name="T20" fmla="*/ 650 w 925"/>
                          <a:gd name="T21" fmla="*/ 300 h 876"/>
                          <a:gd name="T22" fmla="*/ 650 w 925"/>
                          <a:gd name="T23" fmla="*/ 125 h 876"/>
                          <a:gd name="T24" fmla="*/ 300 w 925"/>
                          <a:gd name="T25" fmla="*/ 125 h 876"/>
                          <a:gd name="T26" fmla="*/ 125 w 925"/>
                          <a:gd name="T27" fmla="*/ 125 h 876"/>
                          <a:gd name="T28" fmla="*/ 100 w 925"/>
                          <a:gd name="T29" fmla="*/ 150 h 876"/>
                          <a:gd name="T30" fmla="*/ 125 w 925"/>
                          <a:gd name="T31" fmla="*/ 175 h 876"/>
                          <a:gd name="T32" fmla="*/ 300 w 925"/>
                          <a:gd name="T33" fmla="*/ 175 h 876"/>
                          <a:gd name="T34" fmla="*/ 325 w 925"/>
                          <a:gd name="T35" fmla="*/ 150 h 876"/>
                          <a:gd name="T36" fmla="*/ 300 w 925"/>
                          <a:gd name="T37" fmla="*/ 125 h 876"/>
                          <a:gd name="T38" fmla="*/ 925 w 925"/>
                          <a:gd name="T39" fmla="*/ 300 h 876"/>
                          <a:gd name="T40" fmla="*/ 925 w 925"/>
                          <a:gd name="T41" fmla="*/ 788 h 876"/>
                          <a:gd name="T42" fmla="*/ 862 w 925"/>
                          <a:gd name="T43" fmla="*/ 851 h 876"/>
                          <a:gd name="T44" fmla="*/ 800 w 925"/>
                          <a:gd name="T45" fmla="*/ 788 h 876"/>
                          <a:gd name="T46" fmla="*/ 800 w 925"/>
                          <a:gd name="T47" fmla="*/ 300 h 876"/>
                          <a:gd name="T48" fmla="*/ 925 w 925"/>
                          <a:gd name="T49" fmla="*/ 300 h 876"/>
                          <a:gd name="T50" fmla="*/ 300 w 925"/>
                          <a:gd name="T51" fmla="*/ 250 h 876"/>
                          <a:gd name="T52" fmla="*/ 125 w 925"/>
                          <a:gd name="T53" fmla="*/ 250 h 876"/>
                          <a:gd name="T54" fmla="*/ 100 w 925"/>
                          <a:gd name="T55" fmla="*/ 275 h 876"/>
                          <a:gd name="T56" fmla="*/ 125 w 925"/>
                          <a:gd name="T57" fmla="*/ 300 h 876"/>
                          <a:gd name="T58" fmla="*/ 300 w 925"/>
                          <a:gd name="T59" fmla="*/ 300 h 876"/>
                          <a:gd name="T60" fmla="*/ 325 w 925"/>
                          <a:gd name="T61" fmla="*/ 275 h 876"/>
                          <a:gd name="T62" fmla="*/ 300 w 925"/>
                          <a:gd name="T63" fmla="*/ 250 h 876"/>
                          <a:gd name="T64" fmla="*/ 650 w 925"/>
                          <a:gd name="T65" fmla="*/ 401 h 876"/>
                          <a:gd name="T66" fmla="*/ 125 w 925"/>
                          <a:gd name="T67" fmla="*/ 401 h 876"/>
                          <a:gd name="T68" fmla="*/ 100 w 925"/>
                          <a:gd name="T69" fmla="*/ 426 h 876"/>
                          <a:gd name="T70" fmla="*/ 125 w 925"/>
                          <a:gd name="T71" fmla="*/ 451 h 876"/>
                          <a:gd name="T72" fmla="*/ 650 w 925"/>
                          <a:gd name="T73" fmla="*/ 451 h 876"/>
                          <a:gd name="T74" fmla="*/ 675 w 925"/>
                          <a:gd name="T75" fmla="*/ 426 h 876"/>
                          <a:gd name="T76" fmla="*/ 650 w 925"/>
                          <a:gd name="T77" fmla="*/ 401 h 876"/>
                          <a:gd name="T78" fmla="*/ 650 w 925"/>
                          <a:gd name="T79" fmla="*/ 538 h 876"/>
                          <a:gd name="T80" fmla="*/ 125 w 925"/>
                          <a:gd name="T81" fmla="*/ 538 h 876"/>
                          <a:gd name="T82" fmla="*/ 100 w 925"/>
                          <a:gd name="T83" fmla="*/ 563 h 876"/>
                          <a:gd name="T84" fmla="*/ 125 w 925"/>
                          <a:gd name="T85" fmla="*/ 588 h 876"/>
                          <a:gd name="T86" fmla="*/ 650 w 925"/>
                          <a:gd name="T87" fmla="*/ 588 h 876"/>
                          <a:gd name="T88" fmla="*/ 675 w 925"/>
                          <a:gd name="T89" fmla="*/ 563 h 876"/>
                          <a:gd name="T90" fmla="*/ 650 w 925"/>
                          <a:gd name="T91" fmla="*/ 538 h 876"/>
                          <a:gd name="T92" fmla="*/ 650 w 925"/>
                          <a:gd name="T93" fmla="*/ 676 h 876"/>
                          <a:gd name="T94" fmla="*/ 125 w 925"/>
                          <a:gd name="T95" fmla="*/ 676 h 876"/>
                          <a:gd name="T96" fmla="*/ 100 w 925"/>
                          <a:gd name="T97" fmla="*/ 701 h 876"/>
                          <a:gd name="T98" fmla="*/ 125 w 925"/>
                          <a:gd name="T99" fmla="*/ 726 h 876"/>
                          <a:gd name="T100" fmla="*/ 650 w 925"/>
                          <a:gd name="T101" fmla="*/ 726 h 876"/>
                          <a:gd name="T102" fmla="*/ 675 w 925"/>
                          <a:gd name="T103" fmla="*/ 701 h 876"/>
                          <a:gd name="T104" fmla="*/ 650 w 925"/>
                          <a:gd name="T105" fmla="*/ 676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5" h="876">
                            <a:moveTo>
                              <a:pt x="775" y="0"/>
                            </a:moveTo>
                            <a:lnTo>
                              <a:pt x="775" y="788"/>
                            </a:lnTo>
                            <a:cubicBezTo>
                              <a:pt x="775" y="836"/>
                              <a:pt x="814" y="876"/>
                              <a:pt x="862" y="876"/>
                            </a:cubicBezTo>
                            <a:lnTo>
                              <a:pt x="87" y="876"/>
                            </a:lnTo>
                            <a:cubicBezTo>
                              <a:pt x="39" y="876"/>
                              <a:pt x="0" y="836"/>
                              <a:pt x="0" y="788"/>
                            </a:cubicBezTo>
                            <a:lnTo>
                              <a:pt x="0" y="0"/>
                            </a:lnTo>
                            <a:lnTo>
                              <a:pt x="775" y="0"/>
                            </a:lnTo>
                            <a:close/>
                            <a:moveTo>
                              <a:pt x="650" y="125"/>
                            </a:moveTo>
                            <a:lnTo>
                              <a:pt x="400" y="125"/>
                            </a:lnTo>
                            <a:lnTo>
                              <a:pt x="400" y="300"/>
                            </a:lnTo>
                            <a:lnTo>
                              <a:pt x="650" y="300"/>
                            </a:lnTo>
                            <a:lnTo>
                              <a:pt x="650" y="125"/>
                            </a:lnTo>
                            <a:close/>
                            <a:moveTo>
                              <a:pt x="300" y="125"/>
                            </a:moveTo>
                            <a:lnTo>
                              <a:pt x="125" y="125"/>
                            </a:lnTo>
                            <a:cubicBezTo>
                              <a:pt x="111" y="125"/>
                              <a:pt x="100" y="137"/>
                              <a:pt x="100" y="150"/>
                            </a:cubicBezTo>
                            <a:cubicBezTo>
                              <a:pt x="100" y="164"/>
                              <a:pt x="111" y="175"/>
                              <a:pt x="125" y="175"/>
                            </a:cubicBezTo>
                            <a:lnTo>
                              <a:pt x="300" y="175"/>
                            </a:lnTo>
                            <a:cubicBezTo>
                              <a:pt x="313" y="175"/>
                              <a:pt x="325" y="164"/>
                              <a:pt x="325" y="150"/>
                            </a:cubicBezTo>
                            <a:cubicBezTo>
                              <a:pt x="325" y="137"/>
                              <a:pt x="313" y="125"/>
                              <a:pt x="300" y="125"/>
                            </a:cubicBezTo>
                            <a:close/>
                            <a:moveTo>
                              <a:pt x="925" y="300"/>
                            </a:moveTo>
                            <a:lnTo>
                              <a:pt x="925" y="788"/>
                            </a:lnTo>
                            <a:cubicBezTo>
                              <a:pt x="925" y="823"/>
                              <a:pt x="897" y="851"/>
                              <a:pt x="862" y="851"/>
                            </a:cubicBezTo>
                            <a:cubicBezTo>
                              <a:pt x="827" y="851"/>
                              <a:pt x="800" y="823"/>
                              <a:pt x="800" y="788"/>
                            </a:cubicBezTo>
                            <a:lnTo>
                              <a:pt x="800" y="300"/>
                            </a:lnTo>
                            <a:lnTo>
                              <a:pt x="925" y="300"/>
                            </a:lnTo>
                            <a:close/>
                            <a:moveTo>
                              <a:pt x="300" y="250"/>
                            </a:moveTo>
                            <a:lnTo>
                              <a:pt x="125" y="250"/>
                            </a:lnTo>
                            <a:cubicBezTo>
                              <a:pt x="111" y="250"/>
                              <a:pt x="100" y="262"/>
                              <a:pt x="100" y="275"/>
                            </a:cubicBezTo>
                            <a:cubicBezTo>
                              <a:pt x="100" y="289"/>
                              <a:pt x="111" y="300"/>
                              <a:pt x="125" y="300"/>
                            </a:cubicBezTo>
                            <a:lnTo>
                              <a:pt x="300" y="300"/>
                            </a:lnTo>
                            <a:cubicBezTo>
                              <a:pt x="313" y="300"/>
                              <a:pt x="325" y="289"/>
                              <a:pt x="325" y="275"/>
                            </a:cubicBezTo>
                            <a:cubicBezTo>
                              <a:pt x="325" y="262"/>
                              <a:pt x="313" y="250"/>
                              <a:pt x="300" y="250"/>
                            </a:cubicBezTo>
                            <a:close/>
                            <a:moveTo>
                              <a:pt x="650" y="401"/>
                            </a:moveTo>
                            <a:lnTo>
                              <a:pt x="125" y="401"/>
                            </a:lnTo>
                            <a:cubicBezTo>
                              <a:pt x="111" y="401"/>
                              <a:pt x="100" y="412"/>
                              <a:pt x="100" y="426"/>
                            </a:cubicBezTo>
                            <a:cubicBezTo>
                              <a:pt x="100" y="439"/>
                              <a:pt x="111" y="451"/>
                              <a:pt x="125" y="451"/>
                            </a:cubicBezTo>
                            <a:lnTo>
                              <a:pt x="650" y="451"/>
                            </a:lnTo>
                            <a:cubicBezTo>
                              <a:pt x="663" y="451"/>
                              <a:pt x="675" y="439"/>
                              <a:pt x="675" y="426"/>
                            </a:cubicBezTo>
                            <a:cubicBezTo>
                              <a:pt x="675" y="412"/>
                              <a:pt x="663" y="401"/>
                              <a:pt x="650" y="401"/>
                            </a:cubicBezTo>
                            <a:close/>
                            <a:moveTo>
                              <a:pt x="650" y="538"/>
                            </a:moveTo>
                            <a:lnTo>
                              <a:pt x="125" y="538"/>
                            </a:lnTo>
                            <a:cubicBezTo>
                              <a:pt x="111" y="538"/>
                              <a:pt x="100" y="549"/>
                              <a:pt x="100" y="563"/>
                            </a:cubicBezTo>
                            <a:cubicBezTo>
                              <a:pt x="100" y="577"/>
                              <a:pt x="111" y="588"/>
                              <a:pt x="125" y="588"/>
                            </a:cubicBezTo>
                            <a:lnTo>
                              <a:pt x="650" y="588"/>
                            </a:lnTo>
                            <a:cubicBezTo>
                              <a:pt x="663" y="588"/>
                              <a:pt x="675" y="577"/>
                              <a:pt x="675" y="563"/>
                            </a:cubicBezTo>
                            <a:cubicBezTo>
                              <a:pt x="675" y="549"/>
                              <a:pt x="663" y="538"/>
                              <a:pt x="650" y="538"/>
                            </a:cubicBezTo>
                            <a:close/>
                            <a:moveTo>
                              <a:pt x="650" y="676"/>
                            </a:moveTo>
                            <a:lnTo>
                              <a:pt x="125" y="676"/>
                            </a:lnTo>
                            <a:cubicBezTo>
                              <a:pt x="111" y="676"/>
                              <a:pt x="100" y="687"/>
                              <a:pt x="100" y="701"/>
                            </a:cubicBezTo>
                            <a:cubicBezTo>
                              <a:pt x="100" y="714"/>
                              <a:pt x="111" y="726"/>
                              <a:pt x="125" y="726"/>
                            </a:cubicBezTo>
                            <a:lnTo>
                              <a:pt x="650" y="726"/>
                            </a:lnTo>
                            <a:cubicBezTo>
                              <a:pt x="663" y="726"/>
                              <a:pt x="675" y="714"/>
                              <a:pt x="675" y="701"/>
                            </a:cubicBezTo>
                            <a:cubicBezTo>
                              <a:pt x="675" y="687"/>
                              <a:pt x="663" y="676"/>
                              <a:pt x="650" y="676"/>
                            </a:cubicBezTo>
                            <a:close/>
                          </a:path>
                        </a:pathLst>
                      </a:custGeom>
                      <a:solidFill>
                        <a:schemeClr val="bg1"/>
                      </a:solidFill>
                      <a:ln>
                        <a:noFill/>
                      </a:ln>
                    </p:spPr>
                    <p:txBody>
                      <a:bodyPr vert="horz" wrap="square" lIns="68580" tIns="34290" rIns="68580" bIns="34290" numCol="1" anchor="ctr" anchorCtr="0" compatLnSpc="1">
                        <a:prstTxWarp prst="textNoShape">
                          <a:avLst/>
                        </a:prstTxWarp>
                      </a:bodyPr>
                      <a:lstStyle/>
                      <a:p>
                        <a:endParaRPr lang="en-IN" sz="1350">
                          <a:latin typeface="Arial" panose="020B0604020202020204" pitchFamily="34" charset="0"/>
                          <a:cs typeface="Arial" panose="020B0604020202020204" pitchFamily="34" charset="0"/>
                        </a:endParaRPr>
                      </a:p>
                    </p:txBody>
                  </p:sp>
                </p:grpSp>
              </p:grpSp>
            </p:grpSp>
          </p:grpSp>
        </p:grpSp>
      </p:grpSp>
    </p:spTree>
    <p:extLst>
      <p:ext uri="{BB962C8B-B14F-4D97-AF65-F5344CB8AC3E}">
        <p14:creationId xmlns:p14="http://schemas.microsoft.com/office/powerpoint/2010/main" val="8549052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770743" y="63514"/>
            <a:ext cx="10421257" cy="701570"/>
          </a:xfrm>
        </p:spPr>
        <p:txBody>
          <a:bodyPr>
            <a:noAutofit/>
          </a:bodyPr>
          <a:lstStyle/>
          <a:p>
            <a:pPr algn="ctr" eaLnBrk="1" hangingPunct="1"/>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ĐẢNG ỦY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
        <p:nvSpPr>
          <p:cNvPr id="3" name="Content Placeholder 2"/>
          <p:cNvSpPr>
            <a:spLocks noGrp="1"/>
          </p:cNvSpPr>
          <p:nvPr>
            <p:ph idx="1"/>
          </p:nvPr>
        </p:nvSpPr>
        <p:spPr>
          <a:xfrm>
            <a:off x="241521" y="1332426"/>
            <a:ext cx="3931645" cy="4987344"/>
          </a:xfrm>
          <a:ln w="38100">
            <a:solidFill>
              <a:srgbClr val="FF0000"/>
            </a:solidFill>
          </a:ln>
        </p:spPr>
        <p:style>
          <a:lnRef idx="2">
            <a:schemeClr val="accent4"/>
          </a:lnRef>
          <a:fillRef idx="1">
            <a:schemeClr val="lt1"/>
          </a:fillRef>
          <a:effectRef idx="0">
            <a:schemeClr val="accent4"/>
          </a:effectRef>
          <a:fontRef idx="minor">
            <a:schemeClr val="dk1"/>
          </a:fontRef>
        </p:style>
        <p:txBody>
          <a:bodyPr>
            <a:noAutofit/>
          </a:bodyPr>
          <a:lstStyle/>
          <a:p>
            <a:pPr marL="0" indent="0" algn="ctr">
              <a:spcBef>
                <a:spcPts val="600"/>
              </a:spcBef>
              <a:buClr>
                <a:srgbClr val="FF0000"/>
              </a:buClr>
              <a:buNone/>
            </a:pPr>
            <a:r>
              <a:rPr lang="en-US" sz="3600" b="1" i="1" dirty="0" err="1">
                <a:latin typeface="Times New Roman" panose="02020603050405020304" pitchFamily="18" charset="0"/>
                <a:cs typeface="Times New Roman" panose="02020603050405020304" pitchFamily="18" charset="0"/>
              </a:rPr>
              <a:t>Từ</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sau</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khi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Đại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hội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Đảng</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bộ</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Tổng</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Công</a:t>
            </a:r>
            <a:r>
              <a:rPr lang="en-US" sz="3600" b="1" i="1" dirty="0">
                <a:latin typeface="Times New Roman" panose="02020603050405020304" pitchFamily="18" charset="0"/>
                <a:cs typeface="Times New Roman" panose="02020603050405020304" pitchFamily="18" charset="0"/>
              </a:rPr>
              <a:t> ty </a:t>
            </a:r>
            <a:r>
              <a:rPr lang="en-US" sz="3600" b="1" i="1" dirty="0" err="1">
                <a:latin typeface="Times New Roman" panose="02020603050405020304" pitchFamily="18" charset="0"/>
                <a:cs typeface="Times New Roman" panose="02020603050405020304" pitchFamily="18" charset="0"/>
              </a:rPr>
              <a:t>Cấp</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nước</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Sài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Gòn</a:t>
            </a:r>
            <a:r>
              <a:rPr lang="en-US" sz="3600" b="1" i="1" dirty="0">
                <a:latin typeface="Times New Roman" panose="02020603050405020304" pitchFamily="18" charset="0"/>
                <a:cs typeface="Times New Roman" panose="02020603050405020304" pitchFamily="18" charset="0"/>
              </a:rPr>
              <a:t> TNHH MTV, </a:t>
            </a:r>
            <a:r>
              <a:rPr lang="en-US" sz="3600" b="1" i="1" dirty="0" err="1">
                <a:latin typeface="Times New Roman" panose="02020603050405020304" pitchFamily="18" charset="0"/>
                <a:cs typeface="Times New Roman" panose="02020603050405020304" pitchFamily="18" charset="0"/>
              </a:rPr>
              <a:t>nhiệm</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kỳ</a:t>
            </a:r>
            <a:r>
              <a:rPr lang="en-US" sz="3600" b="1" i="1" dirty="0">
                <a:latin typeface="Times New Roman" panose="02020603050405020304" pitchFamily="18" charset="0"/>
                <a:cs typeface="Times New Roman" panose="02020603050405020304" pitchFamily="18" charset="0"/>
              </a:rPr>
              <a:t> 2020-2025, Ban </a:t>
            </a:r>
            <a:r>
              <a:rPr lang="en-US" sz="3600" b="1" i="1" dirty="0" err="1">
                <a:latin typeface="Times New Roman" panose="02020603050405020304" pitchFamily="18" charset="0"/>
                <a:cs typeface="Times New Roman" panose="02020603050405020304" pitchFamily="18" charset="0"/>
              </a:rPr>
              <a:t>Thường</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vụ</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Đảng</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ủy</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Tổng</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Công</a:t>
            </a:r>
            <a:r>
              <a:rPr lang="en-US" sz="3600" b="1" i="1" dirty="0">
                <a:latin typeface="Times New Roman" panose="02020603050405020304" pitchFamily="18" charset="0"/>
                <a:cs typeface="Times New Roman" panose="02020603050405020304" pitchFamily="18" charset="0"/>
              </a:rPr>
              <a:t> ty </a:t>
            </a:r>
            <a:r>
              <a:rPr lang="en-US" sz="3600" b="1" i="1" dirty="0" err="1">
                <a:latin typeface="Times New Roman" panose="02020603050405020304" pitchFamily="18" charset="0"/>
                <a:cs typeface="Times New Roman" panose="02020603050405020304" pitchFamily="18" charset="0"/>
              </a:rPr>
              <a:t>đã</a:t>
            </a:r>
            <a:r>
              <a:rPr lang="en-US" sz="3600" b="1" i="1" dirty="0">
                <a:latin typeface="Times New Roman" panose="02020603050405020304" pitchFamily="18" charset="0"/>
                <a:cs typeface="Times New Roman" panose="02020603050405020304" pitchFamily="18" charset="0"/>
              </a:rPr>
              <a:t>:</a:t>
            </a:r>
          </a:p>
        </p:txBody>
      </p:sp>
      <p:grpSp>
        <p:nvGrpSpPr>
          <p:cNvPr id="6" name="Group 5"/>
          <p:cNvGrpSpPr/>
          <p:nvPr/>
        </p:nvGrpSpPr>
        <p:grpSpPr>
          <a:xfrm>
            <a:off x="4377448" y="4598094"/>
            <a:ext cx="7427181" cy="1233201"/>
            <a:chOff x="207165" y="2629057"/>
            <a:chExt cx="8753478" cy="1632403"/>
          </a:xfrm>
        </p:grpSpPr>
        <p:grpSp>
          <p:nvGrpSpPr>
            <p:cNvPr id="7" name="Group 6"/>
            <p:cNvGrpSpPr/>
            <p:nvPr/>
          </p:nvGrpSpPr>
          <p:grpSpPr>
            <a:xfrm>
              <a:off x="207165" y="2629057"/>
              <a:ext cx="8753478" cy="1632403"/>
              <a:chOff x="207165" y="2629057"/>
              <a:chExt cx="8753478" cy="1632403"/>
            </a:xfrm>
          </p:grpSpPr>
          <p:sp>
            <p:nvSpPr>
              <p:cNvPr id="9" name="Freeform 8"/>
              <p:cNvSpPr/>
              <p:nvPr/>
            </p:nvSpPr>
            <p:spPr>
              <a:xfrm>
                <a:off x="557307" y="2791191"/>
                <a:ext cx="8403336" cy="1470269"/>
              </a:xfrm>
              <a:custGeom>
                <a:avLst/>
                <a:gdLst>
                  <a:gd name="connsiteX0" fmla="*/ 0 w 3591198"/>
                  <a:gd name="connsiteY0" fmla="*/ 0 h 1122249"/>
                  <a:gd name="connsiteX1" fmla="*/ 3591198 w 3591198"/>
                  <a:gd name="connsiteY1" fmla="*/ 0 h 1122249"/>
                  <a:gd name="connsiteX2" fmla="*/ 3591198 w 3591198"/>
                  <a:gd name="connsiteY2" fmla="*/ 1122249 h 1122249"/>
                  <a:gd name="connsiteX3" fmla="*/ 0 w 3591198"/>
                  <a:gd name="connsiteY3" fmla="*/ 1122249 h 1122249"/>
                  <a:gd name="connsiteX4" fmla="*/ 0 w 3591198"/>
                  <a:gd name="connsiteY4" fmla="*/ 0 h 1122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198" h="1122249">
                    <a:moveTo>
                      <a:pt x="0" y="0"/>
                    </a:moveTo>
                    <a:lnTo>
                      <a:pt x="3591198" y="0"/>
                    </a:lnTo>
                    <a:lnTo>
                      <a:pt x="3591198" y="1122249"/>
                    </a:lnTo>
                    <a:lnTo>
                      <a:pt x="0" y="1122249"/>
                    </a:lnTo>
                    <a:lnTo>
                      <a:pt x="0" y="0"/>
                    </a:lnTo>
                    <a:close/>
                  </a:path>
                </a:pathLst>
              </a:custGeom>
              <a:ln>
                <a:solidFill>
                  <a:srgbClr val="FF0000"/>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60137" tIns="198120" rIns="198120" bIns="198120" numCol="1" spcCol="1270" anchor="ctr" anchorCtr="0">
                <a:noAutofit/>
              </a:bodyPr>
              <a:lstStyle/>
              <a:p>
                <a:pPr defTabSz="2311113">
                  <a:lnSpc>
                    <a:spcPct val="90000"/>
                  </a:lnSpc>
                  <a:spcBef>
                    <a:spcPct val="0"/>
                  </a:spcBef>
                  <a:spcAft>
                    <a:spcPct val="35000"/>
                  </a:spcAft>
                </a:pPr>
                <a:endParaRPr lang="en-GB" sz="2400" dirty="0"/>
              </a:p>
            </p:txBody>
          </p:sp>
          <p:sp>
            <p:nvSpPr>
              <p:cNvPr id="10" name="Rectangle 9"/>
              <p:cNvSpPr/>
              <p:nvPr/>
            </p:nvSpPr>
            <p:spPr>
              <a:xfrm>
                <a:off x="207165" y="2629057"/>
                <a:ext cx="971548" cy="652836"/>
              </a:xfrm>
              <a:prstGeom prst="rect">
                <a:avLst/>
              </a:prstGeom>
              <a:solidFill>
                <a:schemeClr val="accent4">
                  <a:lumMod val="60000"/>
                  <a:lumOff val="40000"/>
                </a:schemeClr>
              </a:solidFill>
              <a:ln>
                <a:solidFill>
                  <a:srgbClr val="B00000"/>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GB" sz="3600" b="1" dirty="0">
                    <a:solidFill>
                      <a:srgbClr val="C00000"/>
                    </a:solidFill>
                    <a:effectLst>
                      <a:outerShdw blurRad="38100" dist="38100" dir="2700000" algn="tl">
                        <a:srgbClr val="000000">
                          <a:alpha val="43137"/>
                        </a:srgbClr>
                      </a:outerShdw>
                    </a:effectLst>
                  </a:rPr>
                  <a:t>3</a:t>
                </a:r>
              </a:p>
            </p:txBody>
          </p:sp>
        </p:grpSp>
        <p:sp>
          <p:nvSpPr>
            <p:cNvPr id="8" name="TextBox 7"/>
            <p:cNvSpPr txBox="1"/>
            <p:nvPr/>
          </p:nvSpPr>
          <p:spPr>
            <a:xfrm>
              <a:off x="1264437" y="2791148"/>
              <a:ext cx="7610476" cy="1344447"/>
            </a:xfrm>
            <a:prstGeom prst="rect">
              <a:avLst/>
            </a:prstGeom>
            <a:noFill/>
          </p:spPr>
          <p:txBody>
            <a:bodyPr wrap="square" rtlCol="0">
              <a:spAutoFit/>
            </a:bodyPr>
            <a:lstStyle/>
            <a:p>
              <a:pPr>
                <a:defRPr/>
              </a:pPr>
              <a:r>
                <a:rPr lang="en-US" sz="2000" b="1" dirty="0">
                  <a:solidFill>
                    <a:srgbClr val="000099"/>
                  </a:solidFill>
                  <a:latin typeface="Arial" charset="0"/>
                  <a:ea typeface="ＭＳ Ｐゴシック" charset="0"/>
                  <a:cs typeface="Arial" charset="0"/>
                </a:rPr>
                <a:t>Ban </a:t>
              </a:r>
              <a:r>
                <a:rPr lang="en-US" sz="2000" b="1" dirty="0" err="1">
                  <a:solidFill>
                    <a:srgbClr val="000099"/>
                  </a:solidFill>
                  <a:latin typeface="Arial" charset="0"/>
                  <a:ea typeface="ＭＳ Ｐゴシック" charset="0"/>
                  <a:cs typeface="Arial" charset="0"/>
                </a:rPr>
                <a:t>hành</a:t>
              </a:r>
              <a:r>
                <a:rPr lang="en-US" sz="2000" b="1" dirty="0">
                  <a:solidFill>
                    <a:srgbClr val="000099"/>
                  </a:solidFill>
                  <a:latin typeface="Arial" charset="0"/>
                  <a:ea typeface="ＭＳ Ｐゴシック" charset="0"/>
                  <a:cs typeface="Arial" charset="0"/>
                </a:rPr>
                <a:t> 03 </a:t>
              </a:r>
              <a:r>
                <a:rPr lang="en-US" sz="2000" b="1" dirty="0" err="1">
                  <a:solidFill>
                    <a:srgbClr val="000099"/>
                  </a:solidFill>
                  <a:latin typeface="Arial" charset="0"/>
                  <a:ea typeface="ＭＳ Ｐゴシック" charset="0"/>
                  <a:cs typeface="Arial" charset="0"/>
                </a:rPr>
                <a:t>Chương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trình</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mục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tiêu</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thực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hiện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Nghị</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quyết</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Đại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hội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đại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biểu</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Đảng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bộ</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Tổng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Công</a:t>
              </a:r>
              <a:r>
                <a:rPr lang="en-US" sz="2000" b="1" dirty="0">
                  <a:solidFill>
                    <a:srgbClr val="000099"/>
                  </a:solidFill>
                  <a:latin typeface="Arial" charset="0"/>
                  <a:ea typeface="ＭＳ Ｐゴシック" charset="0"/>
                  <a:cs typeface="Arial" charset="0"/>
                </a:rPr>
                <a:t> ty </a:t>
              </a:r>
              <a:r>
                <a:rPr lang="en-US" sz="2000" b="1" dirty="0" err="1">
                  <a:solidFill>
                    <a:srgbClr val="000099"/>
                  </a:solidFill>
                  <a:latin typeface="Arial" charset="0"/>
                  <a:ea typeface="ＭＳ Ｐゴシック" charset="0"/>
                  <a:cs typeface="Arial" charset="0"/>
                </a:rPr>
                <a:t>Cấp</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nước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Sài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Gòn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lần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thứ</a:t>
              </a:r>
              <a:r>
                <a:rPr lang="en-US" sz="2000" b="1" dirty="0">
                  <a:solidFill>
                    <a:srgbClr val="000099"/>
                  </a:solidFill>
                  <a:latin typeface="Arial" charset="0"/>
                  <a:ea typeface="ＭＳ Ｐゴシック" charset="0"/>
                  <a:cs typeface="Arial" charset="0"/>
                </a:rPr>
                <a:t> IV, </a:t>
              </a:r>
              <a:r>
                <a:rPr lang="en-US" sz="2000" b="1" dirty="0" err="1">
                  <a:solidFill>
                    <a:srgbClr val="000099"/>
                  </a:solidFill>
                  <a:latin typeface="Arial" charset="0"/>
                  <a:ea typeface="ＭＳ Ｐゴシック" charset="0"/>
                  <a:cs typeface="Arial" charset="0"/>
                </a:rPr>
                <a:t>nhiệm</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kỳ</a:t>
              </a:r>
              <a:r>
                <a:rPr lang="en-US" sz="2000" b="1" dirty="0">
                  <a:solidFill>
                    <a:srgbClr val="000099"/>
                  </a:solidFill>
                  <a:latin typeface="Arial" charset="0"/>
                  <a:ea typeface="ＭＳ Ｐゴシック" charset="0"/>
                  <a:cs typeface="Arial" charset="0"/>
                </a:rPr>
                <a:t> 2020-2025 </a:t>
              </a:r>
            </a:p>
          </p:txBody>
        </p:sp>
      </p:grpSp>
      <p:grpSp>
        <p:nvGrpSpPr>
          <p:cNvPr id="16" name="Group 15"/>
          <p:cNvGrpSpPr/>
          <p:nvPr/>
        </p:nvGrpSpPr>
        <p:grpSpPr>
          <a:xfrm>
            <a:off x="4377448" y="3002730"/>
            <a:ext cx="7394432" cy="1513881"/>
            <a:chOff x="171450" y="2214035"/>
            <a:chExt cx="8753475" cy="1288546"/>
          </a:xfrm>
        </p:grpSpPr>
        <p:grpSp>
          <p:nvGrpSpPr>
            <p:cNvPr id="17" name="Group 16"/>
            <p:cNvGrpSpPr/>
            <p:nvPr/>
          </p:nvGrpSpPr>
          <p:grpSpPr>
            <a:xfrm>
              <a:off x="171450" y="2214035"/>
              <a:ext cx="8753475" cy="1276968"/>
              <a:chOff x="171450" y="2214035"/>
              <a:chExt cx="8753475" cy="1276968"/>
            </a:xfrm>
          </p:grpSpPr>
          <p:sp>
            <p:nvSpPr>
              <p:cNvPr id="19" name="Freeform 18"/>
              <p:cNvSpPr/>
              <p:nvPr/>
            </p:nvSpPr>
            <p:spPr>
              <a:xfrm>
                <a:off x="521592" y="2376121"/>
                <a:ext cx="8403333" cy="1114882"/>
              </a:xfrm>
              <a:custGeom>
                <a:avLst/>
                <a:gdLst>
                  <a:gd name="connsiteX0" fmla="*/ 0 w 3591198"/>
                  <a:gd name="connsiteY0" fmla="*/ 0 h 1122249"/>
                  <a:gd name="connsiteX1" fmla="*/ 3591198 w 3591198"/>
                  <a:gd name="connsiteY1" fmla="*/ 0 h 1122249"/>
                  <a:gd name="connsiteX2" fmla="*/ 3591198 w 3591198"/>
                  <a:gd name="connsiteY2" fmla="*/ 1122249 h 1122249"/>
                  <a:gd name="connsiteX3" fmla="*/ 0 w 3591198"/>
                  <a:gd name="connsiteY3" fmla="*/ 1122249 h 1122249"/>
                  <a:gd name="connsiteX4" fmla="*/ 0 w 3591198"/>
                  <a:gd name="connsiteY4" fmla="*/ 0 h 1122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198" h="1122249">
                    <a:moveTo>
                      <a:pt x="0" y="0"/>
                    </a:moveTo>
                    <a:lnTo>
                      <a:pt x="3591198" y="0"/>
                    </a:lnTo>
                    <a:lnTo>
                      <a:pt x="3591198" y="1122249"/>
                    </a:lnTo>
                    <a:lnTo>
                      <a:pt x="0" y="1122249"/>
                    </a:lnTo>
                    <a:lnTo>
                      <a:pt x="0" y="0"/>
                    </a:lnTo>
                    <a:close/>
                  </a:path>
                </a:pathLst>
              </a:custGeom>
              <a:ln>
                <a:solidFill>
                  <a:srgbClr val="FF0000"/>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60137" tIns="198120" rIns="198120" bIns="198120" numCol="1" spcCol="1270" anchor="ctr" anchorCtr="0">
                <a:noAutofit/>
              </a:bodyPr>
              <a:lstStyle/>
              <a:p>
                <a:pPr defTabSz="2311113">
                  <a:lnSpc>
                    <a:spcPct val="90000"/>
                  </a:lnSpc>
                  <a:spcBef>
                    <a:spcPct val="0"/>
                  </a:spcBef>
                  <a:spcAft>
                    <a:spcPct val="35000"/>
                  </a:spcAft>
                </a:pPr>
                <a:endParaRPr lang="en-GB" sz="2400" dirty="0"/>
              </a:p>
            </p:txBody>
          </p:sp>
          <p:sp>
            <p:nvSpPr>
              <p:cNvPr id="20" name="Rectangle 19"/>
              <p:cNvSpPr/>
              <p:nvPr/>
            </p:nvSpPr>
            <p:spPr>
              <a:xfrm>
                <a:off x="171450" y="2214035"/>
                <a:ext cx="971548" cy="455331"/>
              </a:xfrm>
              <a:prstGeom prst="rect">
                <a:avLst/>
              </a:prstGeom>
              <a:solidFill>
                <a:schemeClr val="accent4">
                  <a:lumMod val="60000"/>
                  <a:lumOff val="40000"/>
                </a:schemeClr>
              </a:solidFill>
              <a:ln>
                <a:solidFill>
                  <a:srgbClr val="B00000"/>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GB" sz="3600" b="1" dirty="0">
                    <a:solidFill>
                      <a:srgbClr val="C00000"/>
                    </a:solidFill>
                    <a:effectLst>
                      <a:outerShdw blurRad="38100" dist="38100" dir="2700000" algn="tl">
                        <a:srgbClr val="000000">
                          <a:alpha val="43137"/>
                        </a:srgbClr>
                      </a:outerShdw>
                    </a:effectLst>
                  </a:rPr>
                  <a:t>2</a:t>
                </a:r>
              </a:p>
            </p:txBody>
          </p:sp>
        </p:grpSp>
        <p:sp>
          <p:nvSpPr>
            <p:cNvPr id="18" name="TextBox 17"/>
            <p:cNvSpPr txBox="1"/>
            <p:nvPr/>
          </p:nvSpPr>
          <p:spPr>
            <a:xfrm>
              <a:off x="1228723" y="2376131"/>
              <a:ext cx="7610475" cy="1126450"/>
            </a:xfrm>
            <a:prstGeom prst="rect">
              <a:avLst/>
            </a:prstGeom>
            <a:noFill/>
          </p:spPr>
          <p:txBody>
            <a:bodyPr wrap="square" rtlCol="0">
              <a:spAutoFit/>
            </a:bodyPr>
            <a:lstStyle/>
            <a:p>
              <a:pPr>
                <a:defRPr/>
              </a:pPr>
              <a:r>
                <a:rPr lang="en-US" sz="2000" b="1" dirty="0">
                  <a:solidFill>
                    <a:srgbClr val="000099"/>
                  </a:solidFill>
                  <a:latin typeface="Arial" charset="0"/>
                  <a:ea typeface="ＭＳ Ｐゴシック" charset="0"/>
                  <a:cs typeface="Arial" charset="0"/>
                </a:rPr>
                <a:t>Ban </a:t>
              </a:r>
              <a:r>
                <a:rPr lang="en-US" sz="2000" b="1" dirty="0" err="1">
                  <a:solidFill>
                    <a:srgbClr val="000099"/>
                  </a:solidFill>
                  <a:latin typeface="Arial" charset="0"/>
                  <a:ea typeface="ＭＳ Ｐゴシック" charset="0"/>
                  <a:cs typeface="Arial" charset="0"/>
                </a:rPr>
                <a:t>hành</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Chương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trình</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hành</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động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số</a:t>
              </a:r>
              <a:r>
                <a:rPr lang="en-US" sz="2000" b="1" dirty="0">
                  <a:solidFill>
                    <a:srgbClr val="000099"/>
                  </a:solidFill>
                  <a:latin typeface="Arial" charset="0"/>
                  <a:ea typeface="ＭＳ Ｐゴシック" charset="0"/>
                  <a:cs typeface="Arial" charset="0"/>
                </a:rPr>
                <a:t> 01-CTHĐ/ĐU </a:t>
              </a:r>
              <a:r>
                <a:rPr lang="en-US" sz="2000" b="1" dirty="0" err="1">
                  <a:solidFill>
                    <a:srgbClr val="000099"/>
                  </a:solidFill>
                  <a:latin typeface="Arial" charset="0"/>
                  <a:ea typeface="ＭＳ Ｐゴシック" charset="0"/>
                  <a:cs typeface="Arial" charset="0"/>
                </a:rPr>
                <a:t>ngày</a:t>
              </a:r>
              <a:r>
                <a:rPr lang="en-US" sz="2000" b="1" dirty="0">
                  <a:solidFill>
                    <a:srgbClr val="000099"/>
                  </a:solidFill>
                  <a:latin typeface="Arial" charset="0"/>
                  <a:ea typeface="ＭＳ Ｐゴシック" charset="0"/>
                  <a:cs typeface="Arial" charset="0"/>
                </a:rPr>
                <a:t> 17/9/2020 </a:t>
              </a:r>
              <a:r>
                <a:rPr lang="en-US" sz="2000" b="1" dirty="0" err="1">
                  <a:solidFill>
                    <a:srgbClr val="000099"/>
                  </a:solidFill>
                  <a:latin typeface="Arial" charset="0"/>
                  <a:ea typeface="ＭＳ Ｐゴシック" charset="0"/>
                  <a:cs typeface="Arial" charset="0"/>
                </a:rPr>
                <a:t>thực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hiện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Nghị</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quyết</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Đại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hội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đại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biểu</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Đảng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bộ</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Tổng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Công</a:t>
              </a:r>
              <a:r>
                <a:rPr lang="en-US" sz="2000" b="1" dirty="0">
                  <a:solidFill>
                    <a:srgbClr val="000099"/>
                  </a:solidFill>
                  <a:latin typeface="Arial" charset="0"/>
                  <a:ea typeface="ＭＳ Ｐゴシック" charset="0"/>
                  <a:cs typeface="Arial" charset="0"/>
                </a:rPr>
                <a:t> ty </a:t>
              </a:r>
              <a:r>
                <a:rPr lang="en-US" sz="2000" b="1" dirty="0" err="1">
                  <a:solidFill>
                    <a:srgbClr val="000099"/>
                  </a:solidFill>
                  <a:latin typeface="Arial" charset="0"/>
                  <a:ea typeface="ＭＳ Ｐゴシック" charset="0"/>
                  <a:cs typeface="Arial" charset="0"/>
                </a:rPr>
                <a:t>Cấp</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nước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Sài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Gòn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lần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thứ</a:t>
              </a:r>
              <a:r>
                <a:rPr lang="en-US" sz="2000" b="1" dirty="0">
                  <a:solidFill>
                    <a:srgbClr val="000099"/>
                  </a:solidFill>
                  <a:latin typeface="Arial" charset="0"/>
                  <a:ea typeface="ＭＳ Ｐゴシック" charset="0"/>
                  <a:cs typeface="Arial" charset="0"/>
                </a:rPr>
                <a:t> IV, </a:t>
              </a:r>
              <a:r>
                <a:rPr lang="en-US" sz="2000" b="1" dirty="0" err="1">
                  <a:solidFill>
                    <a:srgbClr val="000099"/>
                  </a:solidFill>
                  <a:latin typeface="Arial" charset="0"/>
                  <a:ea typeface="ＭＳ Ｐゴシック" charset="0"/>
                  <a:cs typeface="Arial" charset="0"/>
                </a:rPr>
                <a:t>nhiệm</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kỳ</a:t>
              </a:r>
              <a:r>
                <a:rPr lang="en-US" sz="2000" b="1" dirty="0">
                  <a:solidFill>
                    <a:srgbClr val="000099"/>
                  </a:solidFill>
                  <a:latin typeface="Arial" charset="0"/>
                  <a:ea typeface="ＭＳ Ｐゴシック" charset="0"/>
                  <a:cs typeface="Arial" charset="0"/>
                </a:rPr>
                <a:t> 2020-2025</a:t>
              </a:r>
              <a:endParaRPr lang="vi-VN" sz="2000" b="1" dirty="0">
                <a:solidFill>
                  <a:srgbClr val="000099"/>
                </a:solidFill>
                <a:latin typeface="Arial" charset="0"/>
                <a:ea typeface="ＭＳ Ｐゴシック" charset="0"/>
                <a:cs typeface="Arial" charset="0"/>
              </a:endParaRPr>
            </a:p>
          </p:txBody>
        </p:sp>
      </p:grpSp>
      <p:grpSp>
        <p:nvGrpSpPr>
          <p:cNvPr id="21" name="Group 20"/>
          <p:cNvGrpSpPr/>
          <p:nvPr/>
        </p:nvGrpSpPr>
        <p:grpSpPr>
          <a:xfrm>
            <a:off x="4377448" y="1245076"/>
            <a:ext cx="7361690" cy="1469796"/>
            <a:chOff x="-78367" y="1699851"/>
            <a:chExt cx="8947206" cy="1317623"/>
          </a:xfrm>
        </p:grpSpPr>
        <p:grpSp>
          <p:nvGrpSpPr>
            <p:cNvPr id="22" name="Group 21"/>
            <p:cNvGrpSpPr/>
            <p:nvPr/>
          </p:nvGrpSpPr>
          <p:grpSpPr>
            <a:xfrm>
              <a:off x="-78367" y="1699851"/>
              <a:ext cx="8947206" cy="1317623"/>
              <a:chOff x="-78367" y="1699851"/>
              <a:chExt cx="8947206" cy="1317623"/>
            </a:xfrm>
          </p:grpSpPr>
          <p:sp>
            <p:nvSpPr>
              <p:cNvPr id="24" name="Freeform 23"/>
              <p:cNvSpPr/>
              <p:nvPr/>
            </p:nvSpPr>
            <p:spPr>
              <a:xfrm>
                <a:off x="281118" y="1778158"/>
                <a:ext cx="8587721" cy="1239316"/>
              </a:xfrm>
              <a:custGeom>
                <a:avLst/>
                <a:gdLst>
                  <a:gd name="connsiteX0" fmla="*/ 0 w 3591198"/>
                  <a:gd name="connsiteY0" fmla="*/ 0 h 1122249"/>
                  <a:gd name="connsiteX1" fmla="*/ 3591198 w 3591198"/>
                  <a:gd name="connsiteY1" fmla="*/ 0 h 1122249"/>
                  <a:gd name="connsiteX2" fmla="*/ 3591198 w 3591198"/>
                  <a:gd name="connsiteY2" fmla="*/ 1122249 h 1122249"/>
                  <a:gd name="connsiteX3" fmla="*/ 0 w 3591198"/>
                  <a:gd name="connsiteY3" fmla="*/ 1122249 h 1122249"/>
                  <a:gd name="connsiteX4" fmla="*/ 0 w 3591198"/>
                  <a:gd name="connsiteY4" fmla="*/ 0 h 1122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198" h="1122249">
                    <a:moveTo>
                      <a:pt x="0" y="0"/>
                    </a:moveTo>
                    <a:lnTo>
                      <a:pt x="3591198" y="0"/>
                    </a:lnTo>
                    <a:lnTo>
                      <a:pt x="3591198" y="1122249"/>
                    </a:lnTo>
                    <a:lnTo>
                      <a:pt x="0" y="1122249"/>
                    </a:lnTo>
                    <a:lnTo>
                      <a:pt x="0" y="0"/>
                    </a:lnTo>
                    <a:close/>
                  </a:path>
                </a:pathLst>
              </a:custGeom>
              <a:ln>
                <a:solidFill>
                  <a:srgbClr val="FF0000"/>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60137" tIns="198120" rIns="198120" bIns="198120" numCol="1" spcCol="1270" anchor="ctr" anchorCtr="0">
                <a:noAutofit/>
              </a:bodyPr>
              <a:lstStyle/>
              <a:p>
                <a:pPr defTabSz="2311113">
                  <a:lnSpc>
                    <a:spcPct val="90000"/>
                  </a:lnSpc>
                  <a:spcBef>
                    <a:spcPct val="0"/>
                  </a:spcBef>
                  <a:spcAft>
                    <a:spcPct val="35000"/>
                  </a:spcAft>
                </a:pPr>
                <a:endParaRPr lang="en-GB" sz="2400" dirty="0"/>
              </a:p>
            </p:txBody>
          </p:sp>
          <p:sp>
            <p:nvSpPr>
              <p:cNvPr id="25" name="Rectangle 24"/>
              <p:cNvSpPr/>
              <p:nvPr/>
            </p:nvSpPr>
            <p:spPr>
              <a:xfrm>
                <a:off x="-78367" y="1699851"/>
                <a:ext cx="971548" cy="533306"/>
              </a:xfrm>
              <a:prstGeom prst="rect">
                <a:avLst/>
              </a:prstGeom>
              <a:solidFill>
                <a:schemeClr val="accent4">
                  <a:lumMod val="60000"/>
                  <a:lumOff val="40000"/>
                </a:schemeClr>
              </a:solidFill>
              <a:ln>
                <a:solidFill>
                  <a:srgbClr val="B00000"/>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GB" sz="3600" b="1" dirty="0">
                    <a:solidFill>
                      <a:srgbClr val="C00000"/>
                    </a:solidFill>
                    <a:effectLst>
                      <a:outerShdw blurRad="38100" dist="38100" dir="2700000" algn="tl">
                        <a:srgbClr val="000000">
                          <a:alpha val="43137"/>
                        </a:srgbClr>
                      </a:outerShdw>
                    </a:effectLst>
                  </a:rPr>
                  <a:t>1</a:t>
                </a:r>
              </a:p>
            </p:txBody>
          </p:sp>
        </p:grpSp>
        <p:sp>
          <p:nvSpPr>
            <p:cNvPr id="23" name="TextBox 22"/>
            <p:cNvSpPr txBox="1"/>
            <p:nvPr/>
          </p:nvSpPr>
          <p:spPr>
            <a:xfrm>
              <a:off x="905802" y="1799133"/>
              <a:ext cx="7918662" cy="1186419"/>
            </a:xfrm>
            <a:prstGeom prst="rect">
              <a:avLst/>
            </a:prstGeom>
            <a:noFill/>
          </p:spPr>
          <p:txBody>
            <a:bodyPr wrap="square" rtlCol="0">
              <a:spAutoFit/>
            </a:bodyPr>
            <a:lstStyle/>
            <a:p>
              <a:pPr algn="just">
                <a:defRPr/>
              </a:pPr>
              <a:r>
                <a:rPr lang="en-US" sz="2000" b="1" dirty="0">
                  <a:solidFill>
                    <a:srgbClr val="000099"/>
                  </a:solidFill>
                  <a:latin typeface="Arial" charset="0"/>
                  <a:ea typeface="ＭＳ Ｐゴシック" charset="0"/>
                  <a:cs typeface="Arial" charset="0"/>
                </a:rPr>
                <a:t>Ban </a:t>
              </a:r>
              <a:r>
                <a:rPr lang="en-US" sz="2000" b="1" dirty="0" err="1">
                  <a:solidFill>
                    <a:srgbClr val="000099"/>
                  </a:solidFill>
                  <a:latin typeface="Arial" charset="0"/>
                  <a:ea typeface="ＭＳ Ｐゴシック" charset="0"/>
                  <a:cs typeface="Arial" charset="0"/>
                </a:rPr>
                <a:t>hành</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Nghị</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quyết</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số</a:t>
              </a:r>
              <a:r>
                <a:rPr lang="en-US" sz="2000" b="1" dirty="0">
                  <a:solidFill>
                    <a:srgbClr val="000099"/>
                  </a:solidFill>
                  <a:latin typeface="Arial" charset="0"/>
                  <a:ea typeface="ＭＳ Ｐゴシック" charset="0"/>
                  <a:cs typeface="Arial" charset="0"/>
                </a:rPr>
                <a:t> 01-NQ/ĐU </a:t>
              </a:r>
              <a:r>
                <a:rPr lang="en-US" sz="2000" b="1" dirty="0" err="1">
                  <a:solidFill>
                    <a:srgbClr val="000099"/>
                  </a:solidFill>
                  <a:latin typeface="Arial" charset="0"/>
                  <a:ea typeface="ＭＳ Ｐゴシック" charset="0"/>
                  <a:cs typeface="Arial" charset="0"/>
                </a:rPr>
                <a:t>ngày</a:t>
              </a:r>
              <a:r>
                <a:rPr lang="en-US" sz="2000" b="1" dirty="0">
                  <a:solidFill>
                    <a:srgbClr val="000099"/>
                  </a:solidFill>
                  <a:latin typeface="Arial" charset="0"/>
                  <a:ea typeface="ＭＳ Ｐゴシック" charset="0"/>
                  <a:cs typeface="Arial" charset="0"/>
                </a:rPr>
                <a:t> 09/9/2020 </a:t>
              </a:r>
              <a:r>
                <a:rPr lang="en-US" sz="2000" b="1" dirty="0" err="1">
                  <a:solidFill>
                    <a:srgbClr val="000099"/>
                  </a:solidFill>
                  <a:latin typeface="Arial" charset="0"/>
                  <a:ea typeface="ＭＳ Ｐゴシック" charset="0"/>
                  <a:cs typeface="Arial" charset="0"/>
                </a:rPr>
                <a:t>về</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việc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thực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hiện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Nghị</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quyết</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Đại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hội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đại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biểu</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Đảng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bộ</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Tổng</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Công</a:t>
              </a:r>
              <a:r>
                <a:rPr lang="en-US" sz="2000" b="1" dirty="0">
                  <a:solidFill>
                    <a:srgbClr val="000099"/>
                  </a:solidFill>
                  <a:latin typeface="Arial" charset="0"/>
                  <a:ea typeface="ＭＳ Ｐゴシック" charset="0"/>
                  <a:cs typeface="Arial" charset="0"/>
                </a:rPr>
                <a:t> ty </a:t>
              </a:r>
              <a:r>
                <a:rPr lang="en-US" sz="2000" b="1" dirty="0" err="1">
                  <a:solidFill>
                    <a:srgbClr val="000099"/>
                  </a:solidFill>
                  <a:latin typeface="Arial" charset="0"/>
                  <a:ea typeface="ＭＳ Ｐゴシック" charset="0"/>
                  <a:cs typeface="Arial" charset="0"/>
                </a:rPr>
                <a:t>Cấp</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nước</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Sài</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Gòn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lần</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thứ</a:t>
              </a:r>
              <a:r>
                <a:rPr lang="en-US" sz="2000" b="1" dirty="0">
                  <a:solidFill>
                    <a:srgbClr val="000099"/>
                  </a:solidFill>
                  <a:latin typeface="Arial" charset="0"/>
                  <a:ea typeface="ＭＳ Ｐゴシック" charset="0"/>
                  <a:cs typeface="Arial" charset="0"/>
                </a:rPr>
                <a:t> IV, </a:t>
              </a:r>
              <a:r>
                <a:rPr lang="en-US" sz="2000" b="1" dirty="0" err="1">
                  <a:solidFill>
                    <a:srgbClr val="000099"/>
                  </a:solidFill>
                  <a:latin typeface="Arial" charset="0"/>
                  <a:ea typeface="ＭＳ Ｐゴシック" charset="0"/>
                  <a:cs typeface="Arial" charset="0"/>
                </a:rPr>
                <a:t>nhiệm</a:t>
              </a:r>
              <a:r>
                <a:rPr lang="en-US" sz="2000" b="1" dirty="0">
                  <a:solidFill>
                    <a:srgbClr val="000099"/>
                  </a:solidFill>
                  <a:latin typeface="Arial" charset="0"/>
                  <a:ea typeface="ＭＳ Ｐゴシック" charset="0"/>
                  <a:cs typeface="Arial" charset="0"/>
                </a:rPr>
                <a:t> </a:t>
              </a:r>
              <a:r>
                <a:rPr lang="en-US" sz="2000" b="1" dirty="0" err="1">
                  <a:solidFill>
                    <a:srgbClr val="000099"/>
                  </a:solidFill>
                  <a:latin typeface="Arial" charset="0"/>
                  <a:ea typeface="ＭＳ Ｐゴシック" charset="0"/>
                  <a:cs typeface="Arial" charset="0"/>
                </a:rPr>
                <a:t>kỳ</a:t>
              </a:r>
              <a:r>
                <a:rPr lang="en-US" sz="2000" b="1" dirty="0">
                  <a:solidFill>
                    <a:srgbClr val="000099"/>
                  </a:solidFill>
                  <a:latin typeface="Arial" charset="0"/>
                  <a:ea typeface="ＭＳ Ｐゴシック" charset="0"/>
                  <a:cs typeface="Arial" charset="0"/>
                </a:rPr>
                <a:t> 2020-2025</a:t>
              </a:r>
              <a:endParaRPr lang="vi-VN" sz="2000" b="1" dirty="0">
                <a:solidFill>
                  <a:srgbClr val="000099"/>
                </a:solidFill>
                <a:latin typeface="Arial" charset="0"/>
                <a:ea typeface="ＭＳ Ｐゴシック" charset="0"/>
                <a:cs typeface="Arial" charset="0"/>
              </a:endParaRPr>
            </a:p>
          </p:txBody>
        </p:sp>
      </p:grpSp>
    </p:spTree>
    <p:extLst>
      <p:ext uri="{BB962C8B-B14F-4D97-AF65-F5344CB8AC3E}">
        <p14:creationId xmlns:p14="http://schemas.microsoft.com/office/powerpoint/2010/main" val="9307146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275771" y="931279"/>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endParaRPr lang="en-US" sz="2000" b="1" spc="10" dirty="0">
              <a:solidFill>
                <a:srgbClr val="FF0000"/>
              </a:solidFill>
              <a:effectLst/>
              <a:latin typeface="Times New Roman" panose="02020603050405020304" pitchFamily="18" charset="0"/>
              <a:ea typeface="Calibri" panose="020F0502020204030204" pitchFamily="34" charset="0"/>
            </a:endParaRPr>
          </a:p>
        </p:txBody>
      </p:sp>
      <p:sp>
        <p:nvSpPr>
          <p:cNvPr id="25" name="Rectangle 24">
            <a:extLst>
              <a:ext uri="{FF2B5EF4-FFF2-40B4-BE49-F238E27FC236}">
                <a16:creationId xmlns:a16="http://schemas.microsoft.com/office/drawing/2014/main" id="{A3DDDEE8-55B6-4D12-B658-CFFC3C09CECE}"/>
              </a:ext>
            </a:extLst>
          </p:cNvPr>
          <p:cNvSpPr/>
          <p:nvPr/>
        </p:nvSpPr>
        <p:spPr>
          <a:xfrm>
            <a:off x="330203" y="944431"/>
            <a:ext cx="11586026" cy="523216"/>
          </a:xfrm>
          <a:prstGeom prst="rect">
            <a:avLst/>
          </a:prstGeom>
        </p:spPr>
        <p:txBody>
          <a:bodyPr wrap="square" lIns="91430" tIns="45718" rIns="91430" bIns="45718">
            <a:spAutoFit/>
          </a:bodyPr>
          <a:lstStyle/>
          <a:p>
            <a:pPr algn="ctr">
              <a:spcBef>
                <a:spcPts val="600"/>
              </a:spcBef>
              <a:buClr>
                <a:srgbClr val="FF0000"/>
              </a:buClr>
            </a:pPr>
            <a:r>
              <a:rPr lang="en-US" sz="2800" b="1" i="1" dirty="0">
                <a:latin typeface="Times New Roman" panose="02020603050405020304" pitchFamily="18" charset="0"/>
                <a:cs typeface="Times New Roman" panose="02020603050405020304" pitchFamily="18" charset="0"/>
              </a:rPr>
              <a:t>Ban </a:t>
            </a:r>
            <a:r>
              <a:rPr lang="en-US" sz="2800" b="1" i="1" dirty="0" err="1">
                <a:latin typeface="Times New Roman" panose="02020603050405020304" pitchFamily="18" charset="0"/>
                <a:cs typeface="Times New Roman" panose="02020603050405020304" pitchFamily="18" charset="0"/>
              </a:rPr>
              <a:t>Thường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ủy</a:t>
            </a:r>
            <a:r>
              <a:rPr lang="en-US" sz="2800" b="1" i="1" dirty="0">
                <a:latin typeface="Times New Roman" panose="02020603050405020304" pitchFamily="18" charset="0"/>
                <a:cs typeface="Times New Roman" panose="02020603050405020304" pitchFamily="18" charset="0"/>
              </a:rPr>
              <a:t> TCT </a:t>
            </a:r>
            <a:r>
              <a:rPr lang="en-US" sz="2800" b="1" i="1" dirty="0" err="1">
                <a:latin typeface="Times New Roman" panose="02020603050405020304" pitchFamily="18" charset="0"/>
                <a:cs typeface="Times New Roman" panose="02020603050405020304" pitchFamily="18" charset="0"/>
              </a:rPr>
              <a:t>đã</a:t>
            </a:r>
            <a:r>
              <a:rPr lang="en-US" sz="2800" b="1" i="1" dirty="0">
                <a:latin typeface="Times New Roman" panose="02020603050405020304" pitchFamily="18" charset="0"/>
                <a:cs typeface="Times New Roman" panose="02020603050405020304" pitchFamily="18" charset="0"/>
              </a:rPr>
              <a:t> ban </a:t>
            </a:r>
            <a:r>
              <a:rPr lang="en-US" sz="2800" b="1" i="1" dirty="0" err="1">
                <a:latin typeface="Times New Roman" panose="02020603050405020304" pitchFamily="18" charset="0"/>
                <a:cs typeface="Times New Roman" panose="02020603050405020304" pitchFamily="18" charset="0"/>
              </a:rPr>
              <a:t>hành</a:t>
            </a:r>
            <a:r>
              <a:rPr lang="en-US" sz="2800" b="1" i="1" dirty="0">
                <a:latin typeface="Times New Roman" panose="02020603050405020304" pitchFamily="18" charset="0"/>
                <a:cs typeface="Times New Roman" panose="02020603050405020304" pitchFamily="18" charset="0"/>
              </a:rPr>
              <a:t> 03 </a:t>
            </a:r>
            <a:r>
              <a:rPr lang="en-US" sz="2800" b="1" i="1" dirty="0" err="1">
                <a:latin typeface="Times New Roman" panose="02020603050405020304" pitchFamily="18" charset="0"/>
                <a:cs typeface="Times New Roman" panose="02020603050405020304" pitchFamily="18" charset="0"/>
              </a:rPr>
              <a:t>Chương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trình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mục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tiêu</a:t>
            </a:r>
            <a:r>
              <a:rPr lang="en-US" sz="2800" b="1" i="1" dirty="0">
                <a:latin typeface="Times New Roman" panose="02020603050405020304" pitchFamily="18" charset="0"/>
                <a:cs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0" y="1632849"/>
            <a:ext cx="2012100" cy="4894758"/>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spcBef>
                <a:spcPts val="600"/>
              </a:spcBef>
              <a:buClr>
                <a:srgbClr val="FF0000"/>
              </a:buClr>
            </a:pPr>
            <a:r>
              <a:rPr lang="en-US" sz="2400" b="1" i="1" u="sng" dirty="0">
                <a:solidFill>
                  <a:schemeClr val="tx1"/>
                </a:solidFill>
                <a:latin typeface="Arial" panose="020B0604020202020204" pitchFamily="34" charset="0"/>
                <a:cs typeface="Arial" panose="020B0604020202020204" pitchFamily="34" charset="0"/>
              </a:rPr>
              <a:t>03 </a:t>
            </a:r>
            <a:r>
              <a:rPr lang="en-US" sz="2400" b="1" i="1" dirty="0" err="1">
                <a:solidFill>
                  <a:schemeClr val="tx1"/>
                </a:solidFill>
                <a:latin typeface="Arial" panose="020B0604020202020204" pitchFamily="34" charset="0"/>
                <a:cs typeface="Arial" panose="020B0604020202020204" pitchFamily="34" charset="0"/>
              </a:rPr>
              <a:t>Chương</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trình</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mục</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tiêu</a:t>
            </a:r>
            <a:endParaRPr lang="en-US" sz="24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
        <p:nvSpPr>
          <p:cNvPr id="3" name="Rounded Rectangle 1">
            <a:extLst>
              <a:ext uri="{FF2B5EF4-FFF2-40B4-BE49-F238E27FC236}">
                <a16:creationId xmlns:a16="http://schemas.microsoft.com/office/drawing/2014/main" id="{764292FE-75AE-9758-9E82-886767876EF5}"/>
              </a:ext>
            </a:extLst>
          </p:cNvPr>
          <p:cNvSpPr/>
          <p:nvPr/>
        </p:nvSpPr>
        <p:spPr>
          <a:xfrm>
            <a:off x="2223796" y="1934829"/>
            <a:ext cx="9726907" cy="1516571"/>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Chương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trình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09-CTr/ĐU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28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Đảm</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an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toàn</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an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ninh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đại</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hóa</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nghệ</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hướng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tới</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xây</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dựng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thông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minh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p>
        </p:txBody>
      </p:sp>
      <p:sp>
        <p:nvSpPr>
          <p:cNvPr id="6" name="Rounded Rectangle 1">
            <a:extLst>
              <a:ext uri="{FF2B5EF4-FFF2-40B4-BE49-F238E27FC236}">
                <a16:creationId xmlns:a16="http://schemas.microsoft.com/office/drawing/2014/main" id="{97185D03-CC78-905E-BDB4-243F89AA2A7E}"/>
              </a:ext>
            </a:extLst>
          </p:cNvPr>
          <p:cNvSpPr/>
          <p:nvPr/>
        </p:nvSpPr>
        <p:spPr>
          <a:xfrm>
            <a:off x="2189322" y="3729985"/>
            <a:ext cx="9726907" cy="1203283"/>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Chương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trình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10-CTr/ĐU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28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Nâng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cao</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hiệu</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quả</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sản</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xuất</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doanh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xây</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dựng</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tài</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lành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mạnh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p>
        </p:txBody>
      </p:sp>
      <p:grpSp>
        <p:nvGrpSpPr>
          <p:cNvPr id="8" name="Group 7">
            <a:extLst>
              <a:ext uri="{FF2B5EF4-FFF2-40B4-BE49-F238E27FC236}">
                <a16:creationId xmlns:a16="http://schemas.microsoft.com/office/drawing/2014/main" id="{68876A81-B4B0-C344-DE11-039F2D2E43FC}"/>
              </a:ext>
            </a:extLst>
          </p:cNvPr>
          <p:cNvGrpSpPr/>
          <p:nvPr/>
        </p:nvGrpSpPr>
        <p:grpSpPr>
          <a:xfrm>
            <a:off x="1775322" y="4979251"/>
            <a:ext cx="10109805" cy="1351332"/>
            <a:chOff x="2112004" y="1749440"/>
            <a:chExt cx="9910595" cy="2353062"/>
          </a:xfrm>
        </p:grpSpPr>
        <p:sp>
          <p:nvSpPr>
            <p:cNvPr id="9" name="Rounded Rectangle 1">
              <a:extLst>
                <a:ext uri="{FF2B5EF4-FFF2-40B4-BE49-F238E27FC236}">
                  <a16:creationId xmlns:a16="http://schemas.microsoft.com/office/drawing/2014/main" id="{03C307BA-0BB2-3FF6-579F-47AB6A1A8424}"/>
                </a:ext>
              </a:extLst>
            </p:cNvPr>
            <p:cNvSpPr/>
            <p:nvPr/>
          </p:nvSpPr>
          <p:spPr>
            <a:xfrm>
              <a:off x="2487357" y="2126346"/>
              <a:ext cx="9535242" cy="1976156"/>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Chương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trình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11-CTr/ĐU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28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Đột</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phá</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cải</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cách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hành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b="1" i="1"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2200" b="1" i="1"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p>
          </p:txBody>
        </p:sp>
        <p:sp>
          <p:nvSpPr>
            <p:cNvPr id="10" name="Flowchart: Connector 9">
              <a:extLst>
                <a:ext uri="{FF2B5EF4-FFF2-40B4-BE49-F238E27FC236}">
                  <a16:creationId xmlns:a16="http://schemas.microsoft.com/office/drawing/2014/main" id="{F5B6BF2B-5BB8-4ADA-8083-B9CFF7E77CEF}"/>
                </a:ext>
              </a:extLst>
            </p:cNvPr>
            <p:cNvSpPr/>
            <p:nvPr/>
          </p:nvSpPr>
          <p:spPr>
            <a:xfrm>
              <a:off x="2112004" y="1749440"/>
              <a:ext cx="811684" cy="1313339"/>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latin typeface="Times New Roman" panose="02020603050405020304" pitchFamily="18" charset="0"/>
                  <a:ea typeface="Calibri" panose="020F0502020204030204" pitchFamily="34" charset="0"/>
                </a:rPr>
                <a:t>11</a:t>
              </a:r>
              <a:endParaRPr lang="en-US" sz="2800" b="1" spc="10" dirty="0">
                <a:solidFill>
                  <a:schemeClr val="bg1"/>
                </a:solidFill>
                <a:effectLst/>
                <a:latin typeface="Times New Roman" panose="02020603050405020304" pitchFamily="18" charset="0"/>
                <a:ea typeface="Calibri" panose="020F0502020204030204" pitchFamily="34" charset="0"/>
              </a:endParaRPr>
            </a:p>
          </p:txBody>
        </p:sp>
      </p:grpSp>
      <p:sp>
        <p:nvSpPr>
          <p:cNvPr id="11" name="Flowchart: Connector 10">
            <a:extLst>
              <a:ext uri="{FF2B5EF4-FFF2-40B4-BE49-F238E27FC236}">
                <a16:creationId xmlns:a16="http://schemas.microsoft.com/office/drawing/2014/main" id="{39F6E4CF-34CA-84AA-91E6-3B3DACCF9EFF}"/>
              </a:ext>
            </a:extLst>
          </p:cNvPr>
          <p:cNvSpPr/>
          <p:nvPr/>
        </p:nvSpPr>
        <p:spPr>
          <a:xfrm>
            <a:off x="1775321" y="3429000"/>
            <a:ext cx="827999" cy="754233"/>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latin typeface="Times New Roman" panose="02020603050405020304" pitchFamily="18" charset="0"/>
                <a:ea typeface="Calibri" panose="020F0502020204030204" pitchFamily="34" charset="0"/>
              </a:rPr>
              <a:t>10</a:t>
            </a:r>
            <a:endParaRPr lang="en-US" sz="2800" b="1" spc="10" dirty="0">
              <a:solidFill>
                <a:schemeClr val="bg1"/>
              </a:solidFill>
              <a:effectLst/>
              <a:latin typeface="Times New Roman" panose="02020603050405020304" pitchFamily="18" charset="0"/>
              <a:ea typeface="Calibri" panose="020F0502020204030204" pitchFamily="34" charset="0"/>
            </a:endParaRPr>
          </a:p>
        </p:txBody>
      </p:sp>
      <p:sp>
        <p:nvSpPr>
          <p:cNvPr id="14" name="Flowchart: Connector 13">
            <a:extLst>
              <a:ext uri="{FF2B5EF4-FFF2-40B4-BE49-F238E27FC236}">
                <a16:creationId xmlns:a16="http://schemas.microsoft.com/office/drawing/2014/main" id="{DF8A7697-0A20-5ED7-63DB-A538B6D01F12}"/>
              </a:ext>
            </a:extLst>
          </p:cNvPr>
          <p:cNvSpPr/>
          <p:nvPr/>
        </p:nvSpPr>
        <p:spPr>
          <a:xfrm>
            <a:off x="1775320" y="1653073"/>
            <a:ext cx="827999" cy="754233"/>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effectLst/>
                <a:latin typeface="Times New Roman" panose="02020603050405020304" pitchFamily="18" charset="0"/>
                <a:ea typeface="Calibri" panose="020F0502020204030204" pitchFamily="34" charset="0"/>
              </a:rPr>
              <a:t>09</a:t>
            </a:r>
          </a:p>
        </p:txBody>
      </p:sp>
    </p:spTree>
    <p:extLst>
      <p:ext uri="{BB962C8B-B14F-4D97-AF65-F5344CB8AC3E}">
        <p14:creationId xmlns:p14="http://schemas.microsoft.com/office/powerpoint/2010/main" val="10387261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36" name="Rectangle 35">
            <a:extLst>
              <a:ext uri="{FF2B5EF4-FFF2-40B4-BE49-F238E27FC236}">
                <a16:creationId xmlns:a16="http://schemas.microsoft.com/office/drawing/2014/main" id="{73565C24-2562-4A47-8290-60198C8EBBBF}"/>
              </a:ext>
            </a:extLst>
          </p:cNvPr>
          <p:cNvSpPr/>
          <p:nvPr/>
        </p:nvSpPr>
        <p:spPr>
          <a:xfrm>
            <a:off x="2472355" y="817072"/>
            <a:ext cx="9552143" cy="5016754"/>
          </a:xfrm>
          <a:prstGeom prst="rect">
            <a:avLst/>
          </a:prstGeom>
          <a:ln w="38100">
            <a:solidFill>
              <a:srgbClr val="FF0000"/>
            </a:solidFill>
          </a:ln>
        </p:spPr>
        <p:txBody>
          <a:bodyPr wrap="square" lIns="91430" tIns="45718" rIns="91430" bIns="45718">
            <a:spAutoFit/>
          </a:bodyPr>
          <a:lstStyle/>
          <a:p>
            <a:pPr indent="457200" algn="just"/>
            <a:endParaRPr lang="en-US" sz="4800" spc="-10" baseline="30000" dirty="0">
              <a:latin typeface="Times New Roman" panose="02020603050405020304" pitchFamily="18" charset="0"/>
              <a:ea typeface="SimSun" panose="02010600030101010101" pitchFamily="2" charset="-122"/>
              <a:cs typeface="Times New Roman" panose="02020603050405020304" pitchFamily="18" charset="0"/>
            </a:endParaRPr>
          </a:p>
          <a:p>
            <a:pPr indent="457200" algn="just"/>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Bên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cạnh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việc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tích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cực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lãnh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đạo</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triển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khai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thực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hiện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Chương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hành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động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Nghị</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quyết</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Đại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hội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đại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biểu</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Đảng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bộ</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Tổng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Công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ty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Cấp</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nước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Sài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Gòn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lần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IV,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nhiệm</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kỳ</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2020-2025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và</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03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Chương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mục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tiêu</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Trong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quá</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thực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hiện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lãnh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đạo</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nhiệm</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vụ</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Sản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xuất</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Kinh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doanh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thực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tiễn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có</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nhiều</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nội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dung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quan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trọng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cần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phải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tăng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cường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hơn</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nữa</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sự</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lãnh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đạo</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chỉ</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đạo</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đối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với</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các</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nhiệm</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vụ</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này</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Vì</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vậy</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Ban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Thường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vụ</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Đảng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ủy</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Tổng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Công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ty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đã</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thống</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nhất</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ban </a:t>
            </a:r>
            <a:r>
              <a:rPr lang="en-US" sz="4800" spc="-10" baseline="30000" dirty="0" err="1">
                <a:latin typeface="Times New Roman" panose="02020603050405020304" pitchFamily="18" charset="0"/>
                <a:ea typeface="SimSun" panose="02010600030101010101" pitchFamily="2" charset="-122"/>
                <a:cs typeface="Times New Roman" panose="02020603050405020304" pitchFamily="18" charset="0"/>
              </a:rPr>
              <a:t>hành</a:t>
            </a:r>
            <a:r>
              <a:rPr lang="en-US" sz="4800"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b="1" i="1" u="sng" spc="-10" baseline="30000" dirty="0">
                <a:latin typeface="Times New Roman" panose="02020603050405020304" pitchFamily="18" charset="0"/>
                <a:ea typeface="SimSun" panose="02010600030101010101" pitchFamily="2" charset="-122"/>
                <a:cs typeface="Times New Roman" panose="02020603050405020304" pitchFamily="18" charset="0"/>
              </a:rPr>
              <a:t>05 </a:t>
            </a:r>
            <a:r>
              <a:rPr lang="en-US" sz="4800" b="1" i="1" u="sng" spc="-10" baseline="30000" dirty="0" err="1">
                <a:latin typeface="Times New Roman" panose="02020603050405020304" pitchFamily="18" charset="0"/>
                <a:ea typeface="SimSun" panose="02010600030101010101" pitchFamily="2" charset="-122"/>
                <a:cs typeface="Times New Roman" panose="02020603050405020304" pitchFamily="18" charset="0"/>
              </a:rPr>
              <a:t>Nghị</a:t>
            </a:r>
            <a:r>
              <a:rPr lang="en-US" sz="4800" b="1" i="1" u="sng"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b="1" i="1" u="sng" spc="-10" baseline="30000" dirty="0" err="1">
                <a:latin typeface="Times New Roman" panose="02020603050405020304" pitchFamily="18" charset="0"/>
                <a:ea typeface="SimSun" panose="02010600030101010101" pitchFamily="2" charset="-122"/>
                <a:cs typeface="Times New Roman" panose="02020603050405020304" pitchFamily="18" charset="0"/>
              </a:rPr>
              <a:t>quyết</a:t>
            </a:r>
            <a:r>
              <a:rPr lang="en-US" sz="4800" b="1" i="1" u="sng"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b="1" i="1" u="sng" spc="-10" baseline="30000" dirty="0" err="1">
                <a:latin typeface="Times New Roman" panose="02020603050405020304" pitchFamily="18" charset="0"/>
                <a:ea typeface="SimSun" panose="02010600030101010101" pitchFamily="2" charset="-122"/>
                <a:cs typeface="Times New Roman" panose="02020603050405020304" pitchFamily="18" charset="0"/>
              </a:rPr>
              <a:t>chuyên</a:t>
            </a:r>
            <a:r>
              <a:rPr lang="en-US" sz="4800" b="1" i="1" u="sng" spc="-10" baseline="30000" dirty="0">
                <a:latin typeface="Times New Roman" panose="02020603050405020304" pitchFamily="18" charset="0"/>
                <a:ea typeface="SimSun" panose="02010600030101010101" pitchFamily="2" charset="-122"/>
                <a:cs typeface="Times New Roman" panose="02020603050405020304" pitchFamily="18" charset="0"/>
              </a:rPr>
              <a:t> </a:t>
            </a:r>
            <a:r>
              <a:rPr lang="en-US" sz="4800" b="1" i="1" u="sng" spc="-10" baseline="30000" dirty="0" err="1">
                <a:latin typeface="Times New Roman" panose="02020603050405020304" pitchFamily="18" charset="0"/>
                <a:ea typeface="SimSun" panose="02010600030101010101" pitchFamily="2" charset="-122"/>
                <a:cs typeface="Times New Roman" panose="02020603050405020304" pitchFamily="18" charset="0"/>
              </a:rPr>
              <a:t>đề</a:t>
            </a:r>
            <a:r>
              <a:rPr lang="en-US" sz="4800" b="1" i="1" u="sng" spc="-10" baseline="30000" dirty="0">
                <a:latin typeface="Times New Roman" panose="02020603050405020304" pitchFamily="18" charset="0"/>
                <a:ea typeface="SimSun" panose="02010600030101010101" pitchFamily="2" charset="-122"/>
                <a:cs typeface="Times New Roman" panose="02020603050405020304" pitchFamily="18" charset="0"/>
              </a:rPr>
              <a:t>.</a:t>
            </a:r>
            <a:endParaRPr lang="en-US" sz="4800" spc="-10" baseline="300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
        <p:nvSpPr>
          <p:cNvPr id="2" name="Star: 12 Points 1">
            <a:extLst>
              <a:ext uri="{FF2B5EF4-FFF2-40B4-BE49-F238E27FC236}">
                <a16:creationId xmlns:a16="http://schemas.microsoft.com/office/drawing/2014/main" id="{A5BA775A-9774-0627-9711-E85E727D4061}"/>
              </a:ext>
            </a:extLst>
          </p:cNvPr>
          <p:cNvSpPr/>
          <p:nvPr/>
        </p:nvSpPr>
        <p:spPr>
          <a:xfrm>
            <a:off x="27758" y="817072"/>
            <a:ext cx="2367064" cy="2188724"/>
          </a:xfrm>
          <a:prstGeom prst="star12">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8000" b="1" spc="10" dirty="0">
                <a:solidFill>
                  <a:srgbClr val="FF0000"/>
                </a:solidFill>
                <a:latin typeface="Times New Roman" panose="02020603050405020304" pitchFamily="18" charset="0"/>
                <a:ea typeface="Calibri" panose="020F0502020204030204" pitchFamily="34" charset="0"/>
              </a:rPr>
              <a:t>05</a:t>
            </a:r>
            <a:endParaRPr lang="en-US" sz="8000" b="1" spc="10" dirty="0">
              <a:solidFill>
                <a:srgbClr val="FF0000"/>
              </a:solidFill>
              <a:effectLst/>
              <a:latin typeface="Times New Roman" panose="02020603050405020304" pitchFamily="18" charset="0"/>
              <a:ea typeface="Calibri" panose="020F0502020204030204" pitchFamily="34" charset="0"/>
            </a:endParaRPr>
          </a:p>
        </p:txBody>
      </p:sp>
      <p:pic>
        <p:nvPicPr>
          <p:cNvPr id="4" name="Picture 3">
            <a:extLst>
              <a:ext uri="{FF2B5EF4-FFF2-40B4-BE49-F238E27FC236}">
                <a16:creationId xmlns:a16="http://schemas.microsoft.com/office/drawing/2014/main" id="{CAB969CB-C318-5765-9F5B-7DD358A86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51" y="3075067"/>
            <a:ext cx="2367064" cy="3247911"/>
          </a:xfrm>
          <a:prstGeom prst="rect">
            <a:avLst/>
          </a:prstGeom>
        </p:spPr>
      </p:pic>
    </p:spTree>
    <p:extLst>
      <p:ext uri="{BB962C8B-B14F-4D97-AF65-F5344CB8AC3E}">
        <p14:creationId xmlns:p14="http://schemas.microsoft.com/office/powerpoint/2010/main" val="5516912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275771" y="931279"/>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endParaRPr lang="en-US" sz="2000" b="1" spc="10" dirty="0">
              <a:solidFill>
                <a:srgbClr val="FF0000"/>
              </a:solidFill>
              <a:effectLst/>
              <a:latin typeface="Times New Roman" panose="02020603050405020304" pitchFamily="18" charset="0"/>
              <a:ea typeface="Calibri" panose="020F0502020204030204" pitchFamily="34" charset="0"/>
            </a:endParaRPr>
          </a:p>
        </p:txBody>
      </p:sp>
      <p:sp>
        <p:nvSpPr>
          <p:cNvPr id="25" name="Rectangle 24">
            <a:extLst>
              <a:ext uri="{FF2B5EF4-FFF2-40B4-BE49-F238E27FC236}">
                <a16:creationId xmlns:a16="http://schemas.microsoft.com/office/drawing/2014/main" id="{A3DDDEE8-55B6-4D12-B658-CFFC3C09CECE}"/>
              </a:ext>
            </a:extLst>
          </p:cNvPr>
          <p:cNvSpPr/>
          <p:nvPr/>
        </p:nvSpPr>
        <p:spPr>
          <a:xfrm>
            <a:off x="330203" y="944431"/>
            <a:ext cx="11586026" cy="523216"/>
          </a:xfrm>
          <a:prstGeom prst="rect">
            <a:avLst/>
          </a:prstGeom>
        </p:spPr>
        <p:txBody>
          <a:bodyPr wrap="square" lIns="91430" tIns="45718" rIns="91430" bIns="45718">
            <a:spAutoFit/>
          </a:bodyPr>
          <a:lstStyle/>
          <a:p>
            <a:pPr algn="ctr">
              <a:spcBef>
                <a:spcPts val="600"/>
              </a:spcBef>
              <a:buClr>
                <a:srgbClr val="FF0000"/>
              </a:buClr>
            </a:pPr>
            <a:r>
              <a:rPr lang="en-US" sz="2800" b="1" i="1" dirty="0">
                <a:latin typeface="Times New Roman" panose="02020603050405020304" pitchFamily="18" charset="0"/>
                <a:cs typeface="Times New Roman" panose="02020603050405020304" pitchFamily="18" charset="0"/>
              </a:rPr>
              <a:t>Ban </a:t>
            </a:r>
            <a:r>
              <a:rPr lang="en-US" sz="2800" b="1" i="1" dirty="0" err="1">
                <a:latin typeface="Times New Roman" panose="02020603050405020304" pitchFamily="18" charset="0"/>
                <a:cs typeface="Times New Roman" panose="02020603050405020304" pitchFamily="18" charset="0"/>
              </a:rPr>
              <a:t>Thường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ủy</a:t>
            </a:r>
            <a:r>
              <a:rPr lang="en-US" sz="2800" b="1" i="1" dirty="0">
                <a:latin typeface="Times New Roman" panose="02020603050405020304" pitchFamily="18" charset="0"/>
                <a:cs typeface="Times New Roman" panose="02020603050405020304" pitchFamily="18" charset="0"/>
              </a:rPr>
              <a:t> TCT </a:t>
            </a:r>
            <a:r>
              <a:rPr lang="en-US" sz="2800" b="1" i="1" dirty="0" err="1">
                <a:latin typeface="Times New Roman" panose="02020603050405020304" pitchFamily="18" charset="0"/>
                <a:cs typeface="Times New Roman" panose="02020603050405020304" pitchFamily="18" charset="0"/>
              </a:rPr>
              <a:t>đã</a:t>
            </a:r>
            <a:r>
              <a:rPr lang="en-US" sz="2800" b="1" i="1" dirty="0">
                <a:latin typeface="Times New Roman" panose="02020603050405020304" pitchFamily="18" charset="0"/>
                <a:cs typeface="Times New Roman" panose="02020603050405020304" pitchFamily="18" charset="0"/>
              </a:rPr>
              <a:t> ban </a:t>
            </a:r>
            <a:r>
              <a:rPr lang="en-US" sz="2800" b="1" i="1" dirty="0" err="1">
                <a:latin typeface="Times New Roman" panose="02020603050405020304" pitchFamily="18" charset="0"/>
                <a:cs typeface="Times New Roman" panose="02020603050405020304" pitchFamily="18" charset="0"/>
              </a:rPr>
              <a:t>hành</a:t>
            </a:r>
            <a:r>
              <a:rPr lang="en-US" sz="2800" b="1" i="1" dirty="0">
                <a:latin typeface="Times New Roman" panose="02020603050405020304" pitchFamily="18" charset="0"/>
                <a:cs typeface="Times New Roman" panose="02020603050405020304" pitchFamily="18" charset="0"/>
              </a:rPr>
              <a:t> 05 </a:t>
            </a:r>
            <a:r>
              <a:rPr lang="en-US" sz="2800" b="1" i="1" dirty="0" err="1">
                <a:latin typeface="Times New Roman" panose="02020603050405020304" pitchFamily="18" charset="0"/>
                <a:cs typeface="Times New Roman" panose="02020603050405020304" pitchFamily="18" charset="0"/>
              </a:rPr>
              <a:t>Nghị</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quyết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chuyên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đề</a:t>
            </a:r>
            <a:r>
              <a:rPr lang="en-US" sz="2800" b="1" i="1" dirty="0">
                <a:latin typeface="Times New Roman" panose="02020603050405020304" pitchFamily="18" charset="0"/>
                <a:cs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0" y="1632849"/>
            <a:ext cx="2012100" cy="4894758"/>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spcBef>
                <a:spcPts val="600"/>
              </a:spcBef>
              <a:buClr>
                <a:srgbClr val="FF0000"/>
              </a:buClr>
            </a:pPr>
            <a:r>
              <a:rPr lang="en-US" sz="2400" b="1" i="1" u="sng" dirty="0">
                <a:solidFill>
                  <a:schemeClr val="tx1"/>
                </a:solidFill>
                <a:latin typeface="Arial" panose="020B0604020202020204" pitchFamily="34" charset="0"/>
                <a:cs typeface="Arial" panose="020B0604020202020204" pitchFamily="34" charset="0"/>
              </a:rPr>
              <a:t>05 </a:t>
            </a:r>
          </a:p>
          <a:p>
            <a:pPr algn="ctr">
              <a:spcBef>
                <a:spcPts val="600"/>
              </a:spcBef>
              <a:buClr>
                <a:srgbClr val="FF0000"/>
              </a:buClr>
            </a:pPr>
            <a:r>
              <a:rPr lang="en-US" sz="2400" b="1" i="1" dirty="0" err="1">
                <a:solidFill>
                  <a:schemeClr val="tx1"/>
                </a:solidFill>
                <a:latin typeface="Arial" panose="020B0604020202020204" pitchFamily="34" charset="0"/>
                <a:cs typeface="Arial" panose="020B0604020202020204" pitchFamily="34" charset="0"/>
              </a:rPr>
              <a:t>Nghị</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Quyết</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chuyên</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đề</a:t>
            </a:r>
            <a:endParaRPr lang="en-US" sz="24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
        <p:nvSpPr>
          <p:cNvPr id="3" name="Rounded Rectangle 1">
            <a:extLst>
              <a:ext uri="{FF2B5EF4-FFF2-40B4-BE49-F238E27FC236}">
                <a16:creationId xmlns:a16="http://schemas.microsoft.com/office/drawing/2014/main" id="{764292FE-75AE-9758-9E82-886767876EF5}"/>
              </a:ext>
            </a:extLst>
          </p:cNvPr>
          <p:cNvSpPr/>
          <p:nvPr/>
        </p:nvSpPr>
        <p:spPr>
          <a:xfrm>
            <a:off x="2223796" y="1934830"/>
            <a:ext cx="9726907" cy="1268094"/>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02-NQ/ĐU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30/11/2020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điều</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hoạch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đến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2040,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tầm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nhìn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đến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2060</a:t>
            </a:r>
          </a:p>
        </p:txBody>
      </p:sp>
      <p:sp>
        <p:nvSpPr>
          <p:cNvPr id="6" name="Rounded Rectangle 1">
            <a:extLst>
              <a:ext uri="{FF2B5EF4-FFF2-40B4-BE49-F238E27FC236}">
                <a16:creationId xmlns:a16="http://schemas.microsoft.com/office/drawing/2014/main" id="{97185D03-CC78-905E-BDB4-243F89AA2A7E}"/>
              </a:ext>
            </a:extLst>
          </p:cNvPr>
          <p:cNvSpPr/>
          <p:nvPr/>
        </p:nvSpPr>
        <p:spPr>
          <a:xfrm>
            <a:off x="2189322" y="3419377"/>
            <a:ext cx="9726907" cy="1513892"/>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03-NQ/ĐU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31/12/2020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chấn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ngăn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ngừa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khắc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phục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hạn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chế</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điểm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sai</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phạm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sau</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thanh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toán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cơ</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quan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có</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thẩm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quyền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p>
        </p:txBody>
      </p:sp>
      <p:grpSp>
        <p:nvGrpSpPr>
          <p:cNvPr id="8" name="Group 7">
            <a:extLst>
              <a:ext uri="{FF2B5EF4-FFF2-40B4-BE49-F238E27FC236}">
                <a16:creationId xmlns:a16="http://schemas.microsoft.com/office/drawing/2014/main" id="{68876A81-B4B0-C344-DE11-039F2D2E43FC}"/>
              </a:ext>
            </a:extLst>
          </p:cNvPr>
          <p:cNvGrpSpPr/>
          <p:nvPr/>
        </p:nvGrpSpPr>
        <p:grpSpPr>
          <a:xfrm>
            <a:off x="1775322" y="4979251"/>
            <a:ext cx="10109805" cy="1593024"/>
            <a:chOff x="2112004" y="1749440"/>
            <a:chExt cx="9910595" cy="2773918"/>
          </a:xfrm>
        </p:grpSpPr>
        <p:sp>
          <p:nvSpPr>
            <p:cNvPr id="9" name="Rounded Rectangle 1">
              <a:extLst>
                <a:ext uri="{FF2B5EF4-FFF2-40B4-BE49-F238E27FC236}">
                  <a16:creationId xmlns:a16="http://schemas.microsoft.com/office/drawing/2014/main" id="{03C307BA-0BB2-3FF6-579F-47AB6A1A8424}"/>
                </a:ext>
              </a:extLst>
            </p:cNvPr>
            <p:cNvSpPr/>
            <p:nvPr/>
          </p:nvSpPr>
          <p:spPr>
            <a:xfrm>
              <a:off x="2487357" y="1887232"/>
              <a:ext cx="9535242" cy="2636126"/>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05-NQ/ĐU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31/03/2021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tang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 </a:t>
              </a:r>
            </a:p>
          </p:txBody>
        </p:sp>
        <p:sp>
          <p:nvSpPr>
            <p:cNvPr id="10" name="Flowchart: Connector 9">
              <a:extLst>
                <a:ext uri="{FF2B5EF4-FFF2-40B4-BE49-F238E27FC236}">
                  <a16:creationId xmlns:a16="http://schemas.microsoft.com/office/drawing/2014/main" id="{F5B6BF2B-5BB8-4ADA-8083-B9CFF7E77CEF}"/>
                </a:ext>
              </a:extLst>
            </p:cNvPr>
            <p:cNvSpPr/>
            <p:nvPr/>
          </p:nvSpPr>
          <p:spPr>
            <a:xfrm>
              <a:off x="2112004" y="1749440"/>
              <a:ext cx="811684" cy="1313339"/>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effectLst/>
                  <a:latin typeface="Times New Roman" panose="02020603050405020304" pitchFamily="18" charset="0"/>
                  <a:ea typeface="Calibri" panose="020F0502020204030204" pitchFamily="34" charset="0"/>
                </a:rPr>
                <a:t>03</a:t>
              </a:r>
            </a:p>
          </p:txBody>
        </p:sp>
      </p:grpSp>
      <p:sp>
        <p:nvSpPr>
          <p:cNvPr id="11" name="Flowchart: Connector 10">
            <a:extLst>
              <a:ext uri="{FF2B5EF4-FFF2-40B4-BE49-F238E27FC236}">
                <a16:creationId xmlns:a16="http://schemas.microsoft.com/office/drawing/2014/main" id="{39F6E4CF-34CA-84AA-91E6-3B3DACCF9EFF}"/>
              </a:ext>
            </a:extLst>
          </p:cNvPr>
          <p:cNvSpPr/>
          <p:nvPr/>
        </p:nvSpPr>
        <p:spPr>
          <a:xfrm>
            <a:off x="1771708" y="3222869"/>
            <a:ext cx="827999" cy="754233"/>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effectLst/>
                <a:latin typeface="Times New Roman" panose="02020603050405020304" pitchFamily="18" charset="0"/>
                <a:ea typeface="Calibri" panose="020F0502020204030204" pitchFamily="34" charset="0"/>
              </a:rPr>
              <a:t>02</a:t>
            </a:r>
          </a:p>
        </p:txBody>
      </p:sp>
      <p:sp>
        <p:nvSpPr>
          <p:cNvPr id="14" name="Flowchart: Connector 13">
            <a:extLst>
              <a:ext uri="{FF2B5EF4-FFF2-40B4-BE49-F238E27FC236}">
                <a16:creationId xmlns:a16="http://schemas.microsoft.com/office/drawing/2014/main" id="{DF8A7697-0A20-5ED7-63DB-A538B6D01F12}"/>
              </a:ext>
            </a:extLst>
          </p:cNvPr>
          <p:cNvSpPr/>
          <p:nvPr/>
        </p:nvSpPr>
        <p:spPr>
          <a:xfrm>
            <a:off x="1775320" y="1653073"/>
            <a:ext cx="827999" cy="754233"/>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effectLst/>
                <a:latin typeface="Times New Roman" panose="02020603050405020304" pitchFamily="18" charset="0"/>
                <a:ea typeface="Calibri" panose="020F0502020204030204" pitchFamily="34" charset="0"/>
              </a:rPr>
              <a:t>01</a:t>
            </a:r>
          </a:p>
        </p:txBody>
      </p:sp>
    </p:spTree>
    <p:extLst>
      <p:ext uri="{BB962C8B-B14F-4D97-AF65-F5344CB8AC3E}">
        <p14:creationId xmlns:p14="http://schemas.microsoft.com/office/powerpoint/2010/main" val="42509566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275771" y="931279"/>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endParaRPr lang="en-US" sz="2000" b="1" spc="10" dirty="0">
              <a:solidFill>
                <a:srgbClr val="FF0000"/>
              </a:solidFill>
              <a:effectLst/>
              <a:latin typeface="Times New Roman" panose="02020603050405020304" pitchFamily="18" charset="0"/>
              <a:ea typeface="Calibri" panose="020F0502020204030204" pitchFamily="34" charset="0"/>
            </a:endParaRPr>
          </a:p>
        </p:txBody>
      </p:sp>
      <p:sp>
        <p:nvSpPr>
          <p:cNvPr id="25" name="Rectangle 24">
            <a:extLst>
              <a:ext uri="{FF2B5EF4-FFF2-40B4-BE49-F238E27FC236}">
                <a16:creationId xmlns:a16="http://schemas.microsoft.com/office/drawing/2014/main" id="{A3DDDEE8-55B6-4D12-B658-CFFC3C09CECE}"/>
              </a:ext>
            </a:extLst>
          </p:cNvPr>
          <p:cNvSpPr/>
          <p:nvPr/>
        </p:nvSpPr>
        <p:spPr>
          <a:xfrm>
            <a:off x="330203" y="944431"/>
            <a:ext cx="11586026" cy="523216"/>
          </a:xfrm>
          <a:prstGeom prst="rect">
            <a:avLst/>
          </a:prstGeom>
        </p:spPr>
        <p:txBody>
          <a:bodyPr wrap="square" lIns="91430" tIns="45718" rIns="91430" bIns="45718">
            <a:spAutoFit/>
          </a:bodyPr>
          <a:lstStyle/>
          <a:p>
            <a:pPr algn="ctr">
              <a:spcBef>
                <a:spcPts val="600"/>
              </a:spcBef>
              <a:buClr>
                <a:srgbClr val="FF0000"/>
              </a:buClr>
            </a:pPr>
            <a:r>
              <a:rPr lang="en-US" sz="2800" b="1" i="1" dirty="0">
                <a:latin typeface="Times New Roman" panose="02020603050405020304" pitchFamily="18" charset="0"/>
                <a:cs typeface="Times New Roman" panose="02020603050405020304" pitchFamily="18" charset="0"/>
              </a:rPr>
              <a:t>Ban </a:t>
            </a:r>
            <a:r>
              <a:rPr lang="en-US" sz="2800" b="1" i="1" dirty="0" err="1">
                <a:latin typeface="Times New Roman" panose="02020603050405020304" pitchFamily="18" charset="0"/>
                <a:cs typeface="Times New Roman" panose="02020603050405020304" pitchFamily="18" charset="0"/>
              </a:rPr>
              <a:t>Thường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ủy</a:t>
            </a:r>
            <a:r>
              <a:rPr lang="en-US" sz="2800" b="1" i="1" dirty="0">
                <a:latin typeface="Times New Roman" panose="02020603050405020304" pitchFamily="18" charset="0"/>
                <a:cs typeface="Times New Roman" panose="02020603050405020304" pitchFamily="18" charset="0"/>
              </a:rPr>
              <a:t> TCT </a:t>
            </a:r>
            <a:r>
              <a:rPr lang="en-US" sz="2800" b="1" i="1" dirty="0" err="1">
                <a:latin typeface="Times New Roman" panose="02020603050405020304" pitchFamily="18" charset="0"/>
                <a:cs typeface="Times New Roman" panose="02020603050405020304" pitchFamily="18" charset="0"/>
              </a:rPr>
              <a:t>đã</a:t>
            </a:r>
            <a:r>
              <a:rPr lang="en-US" sz="2800" b="1" i="1" dirty="0">
                <a:latin typeface="Times New Roman" panose="02020603050405020304" pitchFamily="18" charset="0"/>
                <a:cs typeface="Times New Roman" panose="02020603050405020304" pitchFamily="18" charset="0"/>
              </a:rPr>
              <a:t> ban </a:t>
            </a:r>
            <a:r>
              <a:rPr lang="en-US" sz="2800" b="1" i="1" dirty="0" err="1">
                <a:latin typeface="Times New Roman" panose="02020603050405020304" pitchFamily="18" charset="0"/>
                <a:cs typeface="Times New Roman" panose="02020603050405020304" pitchFamily="18" charset="0"/>
              </a:rPr>
              <a:t>hành</a:t>
            </a:r>
            <a:r>
              <a:rPr lang="en-US" sz="2800" b="1" i="1" dirty="0">
                <a:latin typeface="Times New Roman" panose="02020603050405020304" pitchFamily="18" charset="0"/>
                <a:cs typeface="Times New Roman" panose="02020603050405020304" pitchFamily="18" charset="0"/>
              </a:rPr>
              <a:t> 05 </a:t>
            </a:r>
            <a:r>
              <a:rPr lang="en-US" sz="2800" b="1" i="1" dirty="0" err="1">
                <a:latin typeface="Times New Roman" panose="02020603050405020304" pitchFamily="18" charset="0"/>
                <a:cs typeface="Times New Roman" panose="02020603050405020304" pitchFamily="18" charset="0"/>
              </a:rPr>
              <a:t>Nghị</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quyết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chuyên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đề</a:t>
            </a:r>
            <a:r>
              <a:rPr lang="en-US" sz="2800" b="1" i="1" dirty="0">
                <a:latin typeface="Times New Roman" panose="02020603050405020304" pitchFamily="18" charset="0"/>
                <a:cs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0" y="1632849"/>
            <a:ext cx="2012100" cy="4894758"/>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spcBef>
                <a:spcPts val="600"/>
              </a:spcBef>
              <a:buClr>
                <a:srgbClr val="FF0000"/>
              </a:buClr>
            </a:pPr>
            <a:r>
              <a:rPr lang="en-US" sz="2400" b="1" i="1" u="sng" dirty="0">
                <a:solidFill>
                  <a:schemeClr val="tx1"/>
                </a:solidFill>
                <a:latin typeface="Arial" panose="020B0604020202020204" pitchFamily="34" charset="0"/>
                <a:cs typeface="Arial" panose="020B0604020202020204" pitchFamily="34" charset="0"/>
              </a:rPr>
              <a:t>05 </a:t>
            </a:r>
          </a:p>
          <a:p>
            <a:pPr algn="ctr">
              <a:spcBef>
                <a:spcPts val="600"/>
              </a:spcBef>
              <a:buClr>
                <a:srgbClr val="FF0000"/>
              </a:buClr>
            </a:pPr>
            <a:r>
              <a:rPr lang="en-US" sz="2400" b="1" i="1" dirty="0" err="1">
                <a:solidFill>
                  <a:schemeClr val="tx1"/>
                </a:solidFill>
                <a:latin typeface="Arial" panose="020B0604020202020204" pitchFamily="34" charset="0"/>
                <a:cs typeface="Arial" panose="020B0604020202020204" pitchFamily="34" charset="0"/>
              </a:rPr>
              <a:t>Nghị</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Quyết</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chuyên</a:t>
            </a:r>
            <a:r>
              <a:rPr lang="en-US" sz="2400" b="1" i="1" dirty="0">
                <a:solidFill>
                  <a:schemeClr val="tx1"/>
                </a:solidFill>
                <a:latin typeface="Arial" panose="020B0604020202020204" pitchFamily="34" charset="0"/>
                <a:cs typeface="Arial" panose="020B0604020202020204" pitchFamily="34" charset="0"/>
              </a:rPr>
              <a:t> </a:t>
            </a:r>
            <a:r>
              <a:rPr lang="en-US" sz="2400" b="1" i="1" dirty="0" err="1">
                <a:solidFill>
                  <a:schemeClr val="tx1"/>
                </a:solidFill>
                <a:latin typeface="Arial" panose="020B0604020202020204" pitchFamily="34" charset="0"/>
                <a:cs typeface="Arial" panose="020B0604020202020204" pitchFamily="34" charset="0"/>
              </a:rPr>
              <a:t>đề</a:t>
            </a:r>
            <a:endParaRPr lang="en-US" sz="24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
        <p:nvSpPr>
          <p:cNvPr id="3" name="Rounded Rectangle 1">
            <a:extLst>
              <a:ext uri="{FF2B5EF4-FFF2-40B4-BE49-F238E27FC236}">
                <a16:creationId xmlns:a16="http://schemas.microsoft.com/office/drawing/2014/main" id="{764292FE-75AE-9758-9E82-886767876EF5}"/>
              </a:ext>
            </a:extLst>
          </p:cNvPr>
          <p:cNvSpPr/>
          <p:nvPr/>
        </p:nvSpPr>
        <p:spPr>
          <a:xfrm>
            <a:off x="2223796" y="1934830"/>
            <a:ext cx="9726907" cy="1935706"/>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06-NQ/ĐU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21/06/2021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định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2020/QĐ-UBND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03/6/2021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nhân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dân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hoạch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chương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trình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cung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sạch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và</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chấm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dứt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khai</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thác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ngầm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a:t>
            </a:r>
          </a:p>
        </p:txBody>
      </p:sp>
      <p:sp>
        <p:nvSpPr>
          <p:cNvPr id="6" name="Rounded Rectangle 1">
            <a:extLst>
              <a:ext uri="{FF2B5EF4-FFF2-40B4-BE49-F238E27FC236}">
                <a16:creationId xmlns:a16="http://schemas.microsoft.com/office/drawing/2014/main" id="{97185D03-CC78-905E-BDB4-243F89AA2A7E}"/>
              </a:ext>
            </a:extLst>
          </p:cNvPr>
          <p:cNvSpPr/>
          <p:nvPr/>
        </p:nvSpPr>
        <p:spPr>
          <a:xfrm>
            <a:off x="2189322" y="4314323"/>
            <a:ext cx="9726907" cy="1513892"/>
          </a:xfrm>
          <a:prstGeom prst="roundRect">
            <a:avLst/>
          </a:prstGeom>
          <a:solidFill>
            <a:srgbClr val="FFCCCC"/>
          </a:solidFill>
          <a:ln w="38100" cmpd="sng">
            <a:noFill/>
          </a:ln>
        </p:spPr>
        <p:style>
          <a:lnRef idx="1">
            <a:schemeClr val="accent1"/>
          </a:lnRef>
          <a:fillRef idx="3">
            <a:schemeClr val="accent1"/>
          </a:fillRef>
          <a:effectRef idx="2">
            <a:schemeClr val="accent1"/>
          </a:effectRef>
          <a:fontRef idx="minor">
            <a:schemeClr val="lt1"/>
          </a:fontRef>
        </p:style>
        <p:txBody>
          <a:bodyPr lIns="91430" tIns="45718" rIns="91430" bIns="45718" rtlCol="0" anchor="t"/>
          <a:lstStyle/>
          <a:p>
            <a:pPr marL="855663" algn="just"/>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07-NQ/ĐU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24/08/2021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Ban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vụ</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ủy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Tổng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ty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triển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khai</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hiệu</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quả</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các</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biện</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pháp</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phòng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chống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dịch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Covid 19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theo</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16/CT-</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TTg</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31/03/2020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và</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Nghị</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86/NQ-CP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06/8/2021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phủ</a:t>
            </a:r>
            <a:r>
              <a:rPr lang="en-US" sz="2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p>
        </p:txBody>
      </p:sp>
      <p:sp>
        <p:nvSpPr>
          <p:cNvPr id="11" name="Flowchart: Connector 10">
            <a:extLst>
              <a:ext uri="{FF2B5EF4-FFF2-40B4-BE49-F238E27FC236}">
                <a16:creationId xmlns:a16="http://schemas.microsoft.com/office/drawing/2014/main" id="{39F6E4CF-34CA-84AA-91E6-3B3DACCF9EFF}"/>
              </a:ext>
            </a:extLst>
          </p:cNvPr>
          <p:cNvSpPr/>
          <p:nvPr/>
        </p:nvSpPr>
        <p:spPr>
          <a:xfrm>
            <a:off x="1771708" y="4117815"/>
            <a:ext cx="827999" cy="754233"/>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effectLst/>
                <a:latin typeface="Times New Roman" panose="02020603050405020304" pitchFamily="18" charset="0"/>
                <a:ea typeface="Calibri" panose="020F0502020204030204" pitchFamily="34" charset="0"/>
              </a:rPr>
              <a:t>05</a:t>
            </a:r>
          </a:p>
        </p:txBody>
      </p:sp>
      <p:sp>
        <p:nvSpPr>
          <p:cNvPr id="14" name="Flowchart: Connector 13">
            <a:extLst>
              <a:ext uri="{FF2B5EF4-FFF2-40B4-BE49-F238E27FC236}">
                <a16:creationId xmlns:a16="http://schemas.microsoft.com/office/drawing/2014/main" id="{DF8A7697-0A20-5ED7-63DB-A538B6D01F12}"/>
              </a:ext>
            </a:extLst>
          </p:cNvPr>
          <p:cNvSpPr/>
          <p:nvPr/>
        </p:nvSpPr>
        <p:spPr>
          <a:xfrm>
            <a:off x="1775320" y="1653073"/>
            <a:ext cx="827999" cy="754233"/>
          </a:xfrm>
          <a:prstGeom prst="flowChartConnec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chemeClr val="bg1"/>
                </a:solidFill>
                <a:effectLst/>
                <a:latin typeface="Times New Roman" panose="02020603050405020304" pitchFamily="18" charset="0"/>
                <a:ea typeface="Calibri" panose="020F0502020204030204" pitchFamily="34" charset="0"/>
              </a:rPr>
              <a:t>04</a:t>
            </a:r>
          </a:p>
        </p:txBody>
      </p:sp>
    </p:spTree>
    <p:extLst>
      <p:ext uri="{BB962C8B-B14F-4D97-AF65-F5344CB8AC3E}">
        <p14:creationId xmlns:p14="http://schemas.microsoft.com/office/powerpoint/2010/main" val="30635530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02-NQ/ĐU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30/11/2020</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61227"/>
            <a:ext cx="10437695" cy="5216809"/>
          </a:xfrm>
          <a:prstGeom prst="rect">
            <a:avLst/>
          </a:prstGeom>
          <a:ln w="38100">
            <a:solidFill>
              <a:srgbClr val="FF0000"/>
            </a:solidFill>
          </a:ln>
        </p:spPr>
        <p:txBody>
          <a:bodyPr wrap="square" lIns="91430" tIns="45718" rIns="91430" bIns="45718">
            <a:spAutoFit/>
          </a:bodyPr>
          <a:lstStyle/>
          <a:p>
            <a:pPr algn="just">
              <a:spcAft>
                <a:spcPts val="600"/>
              </a:spcAft>
            </a:pPr>
            <a:r>
              <a:rPr lang="en-US" sz="2200" b="1" i="1" spc="-10" dirty="0">
                <a:effectLst/>
                <a:latin typeface="Times New Roman" panose="02020603050405020304" pitchFamily="18" charset="0"/>
                <a:ea typeface="SimSun" panose="02010600030101010101" pitchFamily="2" charset="-122"/>
                <a:cs typeface="Times New Roman" panose="02020603050405020304" pitchFamily="18" charset="0"/>
              </a:rPr>
              <a:t>I. </a:t>
            </a:r>
            <a:r>
              <a:rPr lang="en-US" sz="2200" b="1" i="1" u="sng" spc="-10" dirty="0" err="1">
                <a:effectLst/>
                <a:latin typeface="Times New Roman" panose="02020603050405020304" pitchFamily="18" charset="0"/>
                <a:ea typeface="SimSun" panose="02010600030101010101" pitchFamily="2" charset="-122"/>
                <a:cs typeface="Times New Roman" panose="02020603050405020304" pitchFamily="18" charset="0"/>
              </a:rPr>
              <a:t>Căn</a:t>
            </a:r>
            <a:r>
              <a:rPr lang="en-US" sz="2200" b="1" i="1" u="sng" spc="-1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2200" b="1" i="1" u="sng" spc="-10" dirty="0" err="1">
                <a:effectLst/>
                <a:latin typeface="Times New Roman" panose="02020603050405020304" pitchFamily="18" charset="0"/>
                <a:ea typeface="SimSun" panose="02010600030101010101" pitchFamily="2" charset="-122"/>
                <a:cs typeface="Times New Roman" panose="02020603050405020304" pitchFamily="18" charset="0"/>
              </a:rPr>
              <a:t>cứ</a:t>
            </a:r>
            <a:r>
              <a:rPr lang="en-US" sz="2200" b="1" i="1" u="sng" spc="-1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05-TB/TU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06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11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2020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Ban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ủy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trương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hoạch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2040,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2060.</a:t>
            </a:r>
          </a:p>
          <a:p>
            <a:pPr algn="just">
              <a:spcAft>
                <a:spcPts val="600"/>
              </a:spcAft>
            </a:pPr>
            <a:r>
              <a:rPr lang="en-US" sz="2200" b="1" i="1" dirty="0">
                <a:latin typeface="Times New Roman" panose="02020603050405020304" pitchFamily="18" charset="0"/>
                <a:ea typeface="Times New Roman" panose="02020603050405020304" pitchFamily="18" charset="0"/>
                <a:cs typeface="Times New Roman" panose="02020603050405020304" pitchFamily="18" charset="0"/>
              </a:rPr>
              <a:t>II. </a:t>
            </a:r>
            <a:r>
              <a:rPr lang="en-US" sz="2200" b="1" i="1" u="sng"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b="1" i="1" u="sng" dirty="0" err="1">
                <a:latin typeface="Times New Roman" panose="02020603050405020304" pitchFamily="18" charset="0"/>
                <a:ea typeface="Times New Roman" panose="02020603050405020304" pitchFamily="18" charset="0"/>
                <a:cs typeface="Times New Roman" panose="02020603050405020304" pitchFamily="18" charset="0"/>
              </a:rPr>
              <a:t>cầu</a:t>
            </a:r>
            <a:r>
              <a:rPr lang="en-US" sz="2200" b="1" i="1" u="sng" dirty="0">
                <a:latin typeface="Times New Roman" panose="02020603050405020304" pitchFamily="18" charset="0"/>
                <a:ea typeface="Times New Roman" panose="02020603050405020304" pitchFamily="18" charset="0"/>
                <a:cs typeface="Times New Roman" panose="02020603050405020304" pitchFamily="18" charset="0"/>
              </a:rPr>
              <a:t> (03): </a:t>
            </a:r>
          </a:p>
          <a:p>
            <a:pPr indent="457200" algn="just">
              <a:spcAft>
                <a:spcPts val="600"/>
              </a:spcAft>
              <a:buAutoNum type="arabicParenBoth"/>
            </a:pP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Quán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triệt</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triển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khai</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nội</a:t>
            </a:r>
            <a:r>
              <a:rPr lang="en-US" sz="2200" i="1" dirty="0">
                <a:effectLst/>
                <a:latin typeface="Times New Roman" panose="02020603050405020304" pitchFamily="18" charset="0"/>
                <a:ea typeface="Times New Roman" panose="02020603050405020304" pitchFamily="18" charset="0"/>
              </a:rPr>
              <a:t> dung </a:t>
            </a:r>
            <a:r>
              <a:rPr lang="en-US" sz="2200" i="1" dirty="0" err="1">
                <a:effectLst/>
                <a:latin typeface="Times New Roman" panose="02020603050405020304" pitchFamily="18" charset="0"/>
                <a:ea typeface="Times New Roman" panose="02020603050405020304" pitchFamily="18" charset="0"/>
              </a:rPr>
              <a:t>Thông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báo</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kết</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luận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số</a:t>
            </a:r>
            <a:r>
              <a:rPr lang="en-US" sz="2200" i="1" dirty="0">
                <a:effectLst/>
                <a:latin typeface="Times New Roman" panose="02020603050405020304" pitchFamily="18" charset="0"/>
                <a:ea typeface="Times New Roman" panose="02020603050405020304" pitchFamily="18" charset="0"/>
              </a:rPr>
              <a:t> 05-TB/TU </a:t>
            </a:r>
            <a:r>
              <a:rPr lang="en-US" sz="2200" i="1" dirty="0" err="1">
                <a:effectLst/>
                <a:latin typeface="Times New Roman" panose="02020603050405020304" pitchFamily="18" charset="0"/>
                <a:ea typeface="Times New Roman" panose="02020603050405020304" pitchFamily="18" charset="0"/>
              </a:rPr>
              <a:t>ngày</a:t>
            </a:r>
            <a:r>
              <a:rPr lang="en-US" sz="2200" i="1" dirty="0">
                <a:effectLst/>
                <a:latin typeface="Times New Roman" panose="02020603050405020304" pitchFamily="18" charset="0"/>
                <a:ea typeface="Times New Roman" panose="02020603050405020304" pitchFamily="18" charset="0"/>
              </a:rPr>
              <a:t> 06 </a:t>
            </a:r>
            <a:r>
              <a:rPr lang="en-US" sz="2200" i="1" dirty="0" err="1">
                <a:effectLst/>
                <a:latin typeface="Times New Roman" panose="02020603050405020304" pitchFamily="18" charset="0"/>
                <a:ea typeface="Times New Roman" panose="02020603050405020304" pitchFamily="18" charset="0"/>
              </a:rPr>
              <a:t>tháng</a:t>
            </a:r>
            <a:r>
              <a:rPr lang="en-US" sz="2200" i="1" dirty="0">
                <a:effectLst/>
                <a:latin typeface="Times New Roman" panose="02020603050405020304" pitchFamily="18" charset="0"/>
                <a:ea typeface="Times New Roman" panose="02020603050405020304" pitchFamily="18" charset="0"/>
              </a:rPr>
              <a:t> 11 </a:t>
            </a:r>
            <a:r>
              <a:rPr lang="en-US" sz="2200" i="1" dirty="0" err="1">
                <a:effectLst/>
                <a:latin typeface="Times New Roman" panose="02020603050405020304" pitchFamily="18" charset="0"/>
                <a:ea typeface="Times New Roman" panose="02020603050405020304" pitchFamily="18" charset="0"/>
              </a:rPr>
              <a:t>năm</a:t>
            </a:r>
            <a:r>
              <a:rPr lang="en-US" sz="2200" i="1" dirty="0">
                <a:effectLst/>
                <a:latin typeface="Times New Roman" panose="02020603050405020304" pitchFamily="18" charset="0"/>
                <a:ea typeface="Times New Roman" panose="02020603050405020304" pitchFamily="18" charset="0"/>
              </a:rPr>
              <a:t> 2020 </a:t>
            </a:r>
            <a:r>
              <a:rPr lang="en-US" sz="2200" i="1" dirty="0" err="1">
                <a:effectLst/>
                <a:latin typeface="Times New Roman" panose="02020603050405020304" pitchFamily="18" charset="0"/>
                <a:ea typeface="Times New Roman" panose="02020603050405020304" pitchFamily="18" charset="0"/>
              </a:rPr>
              <a:t>của</a:t>
            </a:r>
            <a:r>
              <a:rPr lang="en-US" sz="2200" i="1" dirty="0">
                <a:effectLst/>
                <a:latin typeface="Times New Roman" panose="02020603050405020304" pitchFamily="18" charset="0"/>
                <a:ea typeface="Times New Roman" panose="02020603050405020304" pitchFamily="18" charset="0"/>
              </a:rPr>
              <a:t> Ban </a:t>
            </a:r>
            <a:r>
              <a:rPr lang="en-US" sz="2200" i="1" dirty="0" err="1">
                <a:effectLst/>
                <a:latin typeface="Times New Roman" panose="02020603050405020304" pitchFamily="18" charset="0"/>
                <a:ea typeface="Times New Roman" panose="02020603050405020304" pitchFamily="18" charset="0"/>
              </a:rPr>
              <a:t>Thường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vụ</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Thành</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ủy</a:t>
            </a:r>
            <a:r>
              <a:rPr lang="en-US" sz="2200" i="1" dirty="0">
                <a:effectLst/>
                <a:latin typeface="Times New Roman" panose="02020603050405020304" pitchFamily="18" charset="0"/>
                <a:ea typeface="Times New Roman" panose="02020603050405020304" pitchFamily="18" charset="0"/>
              </a:rPr>
              <a:t>.</a:t>
            </a:r>
          </a:p>
          <a:p>
            <a:pPr indent="457200" algn="just">
              <a:spcAft>
                <a:spcPts val="600"/>
              </a:spcAft>
              <a:buAutoNum type="arabicParenBoth"/>
            </a:pP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rPr>
              <a:t>Trình</a:t>
            </a:r>
            <a:r>
              <a:rPr lang="en-US" sz="2200" i="1" dirty="0">
                <a:latin typeface="Times New Roman" panose="02020603050405020304" pitchFamily="18" charset="0"/>
              </a:rPr>
              <a:t> </a:t>
            </a:r>
            <a:r>
              <a:rPr lang="en-US" sz="2200" i="1" dirty="0" err="1">
                <a:latin typeface="Times New Roman" panose="02020603050405020304" pitchFamily="18" charset="0"/>
              </a:rPr>
              <a:t>Thủ</a:t>
            </a:r>
            <a:r>
              <a:rPr lang="en-US" sz="2200" i="1" dirty="0">
                <a:latin typeface="Times New Roman" panose="02020603050405020304" pitchFamily="18" charset="0"/>
              </a:rPr>
              <a:t> </a:t>
            </a:r>
            <a:r>
              <a:rPr lang="en-US" sz="2200" i="1" dirty="0" err="1">
                <a:latin typeface="Times New Roman" panose="02020603050405020304" pitchFamily="18" charset="0"/>
              </a:rPr>
              <a:t>tướng</a:t>
            </a:r>
            <a:r>
              <a:rPr lang="en-US" sz="2200" i="1" dirty="0">
                <a:latin typeface="Times New Roman" panose="02020603050405020304" pitchFamily="18" charset="0"/>
              </a:rPr>
              <a:t> </a:t>
            </a:r>
            <a:r>
              <a:rPr lang="en-US" sz="2200" i="1" dirty="0" err="1">
                <a:latin typeface="Times New Roman" panose="02020603050405020304" pitchFamily="18" charset="0"/>
              </a:rPr>
              <a:t>Chính</a:t>
            </a:r>
            <a:r>
              <a:rPr lang="en-US" sz="2200" i="1" dirty="0">
                <a:latin typeface="Times New Roman" panose="02020603050405020304" pitchFamily="18" charset="0"/>
              </a:rPr>
              <a:t> </a:t>
            </a:r>
            <a:r>
              <a:rPr lang="en-US" sz="2200" i="1" dirty="0" err="1">
                <a:latin typeface="Times New Roman" panose="02020603050405020304" pitchFamily="18" charset="0"/>
              </a:rPr>
              <a:t>phủ</a:t>
            </a:r>
            <a:r>
              <a:rPr lang="en-US" sz="2200" i="1" dirty="0">
                <a:latin typeface="Times New Roman" panose="02020603050405020304" pitchFamily="18" charset="0"/>
              </a:rPr>
              <a:t> </a:t>
            </a:r>
            <a:r>
              <a:rPr lang="en-US" sz="2200" i="1" dirty="0" err="1">
                <a:latin typeface="Times New Roman" panose="02020603050405020304" pitchFamily="18" charset="0"/>
              </a:rPr>
              <a:t>xin</a:t>
            </a:r>
            <a:r>
              <a:rPr lang="en-US" sz="2200" i="1" dirty="0">
                <a:latin typeface="Times New Roman" panose="02020603050405020304" pitchFamily="18" charset="0"/>
              </a:rPr>
              <a:t> </a:t>
            </a:r>
            <a:r>
              <a:rPr lang="en-US" sz="2200" i="1" dirty="0" err="1">
                <a:latin typeface="Times New Roman" panose="02020603050405020304" pitchFamily="18" charset="0"/>
              </a:rPr>
              <a:t>chấp</a:t>
            </a:r>
            <a:r>
              <a:rPr lang="en-US" sz="2200" i="1" dirty="0">
                <a:latin typeface="Times New Roman" panose="02020603050405020304" pitchFamily="18" charset="0"/>
              </a:rPr>
              <a:t> </a:t>
            </a:r>
            <a:r>
              <a:rPr lang="en-US" sz="2200" i="1" dirty="0" err="1">
                <a:latin typeface="Times New Roman" panose="02020603050405020304" pitchFamily="18" charset="0"/>
              </a:rPr>
              <a:t>thuận</a:t>
            </a:r>
            <a:r>
              <a:rPr lang="en-US" sz="2200" i="1" dirty="0">
                <a:latin typeface="Times New Roman" panose="02020603050405020304" pitchFamily="18" charset="0"/>
              </a:rPr>
              <a:t> </a:t>
            </a:r>
            <a:r>
              <a:rPr lang="en-US" sz="2200" i="1" dirty="0" err="1">
                <a:latin typeface="Times New Roman" panose="02020603050405020304" pitchFamily="18" charset="0"/>
              </a:rPr>
              <a:t>chủ</a:t>
            </a:r>
            <a:r>
              <a:rPr lang="en-US" sz="2200" i="1" dirty="0">
                <a:latin typeface="Times New Roman" panose="02020603050405020304" pitchFamily="18" charset="0"/>
              </a:rPr>
              <a:t> </a:t>
            </a:r>
            <a:r>
              <a:rPr lang="en-US" sz="2200" i="1" dirty="0" err="1">
                <a:latin typeface="Times New Roman" panose="02020603050405020304" pitchFamily="18" charset="0"/>
              </a:rPr>
              <a:t>trương</a:t>
            </a:r>
            <a:r>
              <a:rPr lang="en-US" sz="2200" i="1" dirty="0">
                <a:latin typeface="Times New Roman" panose="02020603050405020304" pitchFamily="18" charset="0"/>
              </a:rPr>
              <a:t> </a:t>
            </a:r>
            <a:r>
              <a:rPr lang="en-US" sz="2200" i="1" dirty="0" err="1">
                <a:latin typeface="Times New Roman" panose="02020603050405020304" pitchFamily="18" charset="0"/>
              </a:rPr>
              <a:t>điều</a:t>
            </a:r>
            <a:r>
              <a:rPr lang="en-US" sz="2200" i="1" dirty="0">
                <a:latin typeface="Times New Roman" panose="02020603050405020304" pitchFamily="18" charset="0"/>
              </a:rPr>
              <a:t> </a:t>
            </a:r>
            <a:r>
              <a:rPr lang="en-US" sz="2200" i="1" dirty="0" err="1">
                <a:latin typeface="Times New Roman" panose="02020603050405020304" pitchFamily="18" charset="0"/>
              </a:rPr>
              <a:t>chỉnh</a:t>
            </a:r>
            <a:r>
              <a:rPr lang="en-US" sz="2200" i="1" dirty="0">
                <a:latin typeface="Times New Roman" panose="02020603050405020304" pitchFamily="18" charset="0"/>
              </a:rPr>
              <a:t> </a:t>
            </a:r>
            <a:r>
              <a:rPr lang="en-US" sz="2200" i="1" dirty="0" err="1">
                <a:latin typeface="Times New Roman" panose="02020603050405020304" pitchFamily="18" charset="0"/>
              </a:rPr>
              <a:t>quy</a:t>
            </a:r>
            <a:r>
              <a:rPr lang="en-US" sz="2200" i="1" dirty="0">
                <a:latin typeface="Times New Roman" panose="02020603050405020304" pitchFamily="18" charset="0"/>
              </a:rPr>
              <a:t> </a:t>
            </a:r>
            <a:r>
              <a:rPr lang="en-US" sz="2200" i="1" dirty="0" err="1">
                <a:latin typeface="Times New Roman" panose="02020603050405020304" pitchFamily="18" charset="0"/>
              </a:rPr>
              <a:t>hoạch</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thành</a:t>
            </a:r>
            <a:r>
              <a:rPr lang="en-US" sz="2200" i="1" dirty="0">
                <a:latin typeface="Times New Roman" panose="02020603050405020304" pitchFamily="18" charset="0"/>
              </a:rPr>
              <a:t> </a:t>
            </a:r>
            <a:r>
              <a:rPr lang="en-US" sz="2200" i="1" dirty="0" err="1">
                <a:latin typeface="Times New Roman" panose="02020603050405020304" pitchFamily="18" charset="0"/>
              </a:rPr>
              <a:t>phố</a:t>
            </a:r>
            <a:r>
              <a:rPr lang="en-US" sz="2200" i="1" dirty="0">
                <a:latin typeface="Times New Roman" panose="02020603050405020304" pitchFamily="18" charset="0"/>
              </a:rPr>
              <a:t> </a:t>
            </a:r>
            <a:r>
              <a:rPr lang="en-US" sz="2200" i="1" dirty="0" err="1">
                <a:latin typeface="Times New Roman" panose="02020603050405020304" pitchFamily="18" charset="0"/>
              </a:rPr>
              <a:t>đến</a:t>
            </a:r>
            <a:r>
              <a:rPr lang="en-US" sz="2200" i="1" dirty="0">
                <a:latin typeface="Times New Roman" panose="02020603050405020304" pitchFamily="18" charset="0"/>
              </a:rPr>
              <a:t> </a:t>
            </a:r>
            <a:r>
              <a:rPr lang="en-US" sz="2200" i="1" dirty="0" err="1">
                <a:latin typeface="Times New Roman" panose="02020603050405020304" pitchFamily="18" charset="0"/>
              </a:rPr>
              <a:t>năm</a:t>
            </a:r>
            <a:r>
              <a:rPr lang="en-US" sz="2200" i="1" dirty="0">
                <a:latin typeface="Times New Roman" panose="02020603050405020304" pitchFamily="18" charset="0"/>
              </a:rPr>
              <a:t> 2040, </a:t>
            </a:r>
            <a:r>
              <a:rPr lang="en-US" sz="2200" i="1" dirty="0" err="1">
                <a:latin typeface="Times New Roman" panose="02020603050405020304" pitchFamily="18" charset="0"/>
              </a:rPr>
              <a:t>tầm</a:t>
            </a:r>
            <a:r>
              <a:rPr lang="en-US" sz="2200" i="1" dirty="0">
                <a:latin typeface="Times New Roman" panose="02020603050405020304" pitchFamily="18" charset="0"/>
              </a:rPr>
              <a:t> </a:t>
            </a:r>
            <a:r>
              <a:rPr lang="en-US" sz="2200" i="1" dirty="0" err="1">
                <a:latin typeface="Times New Roman" panose="02020603050405020304" pitchFamily="18" charset="0"/>
              </a:rPr>
              <a:t>nhìn</a:t>
            </a:r>
            <a:r>
              <a:rPr lang="en-US" sz="2200" i="1" dirty="0">
                <a:latin typeface="Times New Roman" panose="02020603050405020304" pitchFamily="18" charset="0"/>
              </a:rPr>
              <a:t> </a:t>
            </a:r>
            <a:r>
              <a:rPr lang="en-US" sz="2200" i="1" dirty="0" err="1">
                <a:latin typeface="Times New Roman" panose="02020603050405020304" pitchFamily="18" charset="0"/>
              </a:rPr>
              <a:t>đến</a:t>
            </a:r>
            <a:r>
              <a:rPr lang="en-US" sz="2200" i="1" dirty="0">
                <a:latin typeface="Times New Roman" panose="02020603050405020304" pitchFamily="18" charset="0"/>
              </a:rPr>
              <a:t> </a:t>
            </a:r>
            <a:r>
              <a:rPr lang="en-US" sz="2200" i="1" dirty="0" err="1">
                <a:latin typeface="Times New Roman" panose="02020603050405020304" pitchFamily="18" charset="0"/>
              </a:rPr>
              <a:t>năm</a:t>
            </a:r>
            <a:r>
              <a:rPr lang="en-US" sz="2200" i="1" dirty="0">
                <a:latin typeface="Times New Roman" panose="02020603050405020304" pitchFamily="18" charset="0"/>
              </a:rPr>
              <a:t> 2060.</a:t>
            </a:r>
            <a:endParaRPr lang="en-US" sz="2200" i="1" dirty="0">
              <a:effectLst/>
              <a:latin typeface="Times New Roman" panose="02020603050405020304" pitchFamily="18" charset="0"/>
              <a:ea typeface="Times New Roman" panose="02020603050405020304" pitchFamily="18" charset="0"/>
            </a:endParaRPr>
          </a:p>
          <a:p>
            <a:pPr indent="457200" algn="just">
              <a:spcAft>
                <a:spcPts val="600"/>
              </a:spcAft>
              <a:buFontTx/>
              <a:buAutoNum type="arabicParenBoth"/>
            </a:pPr>
            <a:r>
              <a:rPr lang="en-US" sz="2200" i="1" dirty="0">
                <a:latin typeface="Times New Roman" panose="02020603050405020304" pitchFamily="18" charset="0"/>
              </a:rPr>
              <a:t>- Sau </a:t>
            </a:r>
            <a:r>
              <a:rPr lang="en-US" sz="2200" i="1" dirty="0" err="1">
                <a:latin typeface="Times New Roman" panose="02020603050405020304" pitchFamily="18" charset="0"/>
              </a:rPr>
              <a:t>khi</a:t>
            </a:r>
            <a:r>
              <a:rPr lang="en-US" sz="2200" i="1" dirty="0">
                <a:latin typeface="Times New Roman" panose="02020603050405020304" pitchFamily="18" charset="0"/>
              </a:rPr>
              <a:t> </a:t>
            </a:r>
            <a:r>
              <a:rPr lang="en-US" sz="2200" i="1" dirty="0" err="1">
                <a:latin typeface="Times New Roman" panose="02020603050405020304" pitchFamily="18" charset="0"/>
              </a:rPr>
              <a:t>Thủ</a:t>
            </a:r>
            <a:r>
              <a:rPr lang="en-US" sz="2200" i="1" dirty="0">
                <a:latin typeface="Times New Roman" panose="02020603050405020304" pitchFamily="18" charset="0"/>
              </a:rPr>
              <a:t> </a:t>
            </a:r>
            <a:r>
              <a:rPr lang="en-US" sz="2200" i="1" dirty="0" err="1">
                <a:latin typeface="Times New Roman" panose="02020603050405020304" pitchFamily="18" charset="0"/>
              </a:rPr>
              <a:t>tướng</a:t>
            </a:r>
            <a:r>
              <a:rPr lang="en-US" sz="2200" i="1" dirty="0">
                <a:latin typeface="Times New Roman" panose="02020603050405020304" pitchFamily="18" charset="0"/>
              </a:rPr>
              <a:t> </a:t>
            </a:r>
            <a:r>
              <a:rPr lang="en-US" sz="2200" i="1" dirty="0" err="1">
                <a:latin typeface="Times New Roman" panose="02020603050405020304" pitchFamily="18" charset="0"/>
              </a:rPr>
              <a:t>Chính</a:t>
            </a:r>
            <a:r>
              <a:rPr lang="en-US" sz="2200" i="1" dirty="0">
                <a:latin typeface="Times New Roman" panose="02020603050405020304" pitchFamily="18" charset="0"/>
              </a:rPr>
              <a:t> </a:t>
            </a:r>
            <a:r>
              <a:rPr lang="en-US" sz="2200" i="1" dirty="0" err="1">
                <a:latin typeface="Times New Roman" panose="02020603050405020304" pitchFamily="18" charset="0"/>
              </a:rPr>
              <a:t>phủ</a:t>
            </a:r>
            <a:r>
              <a:rPr lang="en-US" sz="2200" i="1" dirty="0">
                <a:latin typeface="Times New Roman" panose="02020603050405020304" pitchFamily="18" charset="0"/>
              </a:rPr>
              <a:t> </a:t>
            </a:r>
            <a:r>
              <a:rPr lang="en-US" sz="2200" i="1" dirty="0" err="1">
                <a:latin typeface="Times New Roman" panose="02020603050405020304" pitchFamily="18" charset="0"/>
              </a:rPr>
              <a:t>phê</a:t>
            </a:r>
            <a:r>
              <a:rPr lang="en-US" sz="2200" i="1" dirty="0">
                <a:latin typeface="Times New Roman" panose="02020603050405020304" pitchFamily="18" charset="0"/>
              </a:rPr>
              <a:t> </a:t>
            </a:r>
            <a:r>
              <a:rPr lang="en-US" sz="2200" i="1" dirty="0" err="1">
                <a:latin typeface="Times New Roman" panose="02020603050405020304" pitchFamily="18" charset="0"/>
              </a:rPr>
              <a:t>duyệt</a:t>
            </a:r>
            <a:r>
              <a:rPr lang="en-US" sz="2200" i="1" dirty="0">
                <a:latin typeface="Times New Roman" panose="02020603050405020304" pitchFamily="18" charset="0"/>
              </a:rPr>
              <a:t> </a:t>
            </a:r>
            <a:r>
              <a:rPr lang="en-US" sz="2200" i="1" dirty="0" err="1">
                <a:latin typeface="Times New Roman" panose="02020603050405020304" pitchFamily="18" charset="0"/>
              </a:rPr>
              <a:t>và</a:t>
            </a:r>
            <a:r>
              <a:rPr lang="en-US" sz="2200" i="1" dirty="0">
                <a:latin typeface="Times New Roman" panose="02020603050405020304" pitchFamily="18" charset="0"/>
              </a:rPr>
              <a:t> </a:t>
            </a:r>
            <a:r>
              <a:rPr lang="en-US" sz="2200" i="1" dirty="0" err="1">
                <a:latin typeface="Times New Roman" panose="02020603050405020304" pitchFamily="18" charset="0"/>
              </a:rPr>
              <a:t>chấp</a:t>
            </a:r>
            <a:r>
              <a:rPr lang="en-US" sz="2200" i="1" dirty="0">
                <a:latin typeface="Times New Roman" panose="02020603050405020304" pitchFamily="18" charset="0"/>
              </a:rPr>
              <a:t> </a:t>
            </a:r>
            <a:r>
              <a:rPr lang="en-US" sz="2200" i="1" dirty="0" err="1">
                <a:latin typeface="Times New Roman" panose="02020603050405020304" pitchFamily="18" charset="0"/>
              </a:rPr>
              <a:t>thuận</a:t>
            </a:r>
            <a:r>
              <a:rPr lang="en-US" sz="2200" i="1" dirty="0">
                <a:latin typeface="Times New Roman" panose="02020603050405020304" pitchFamily="18" charset="0"/>
              </a:rPr>
              <a:t> </a:t>
            </a:r>
            <a:r>
              <a:rPr lang="en-US" sz="2200" i="1" dirty="0" err="1">
                <a:latin typeface="Times New Roman" panose="02020603050405020304" pitchFamily="18" charset="0"/>
              </a:rPr>
              <a:t>chủ</a:t>
            </a:r>
            <a:r>
              <a:rPr lang="en-US" sz="2200" i="1" dirty="0">
                <a:latin typeface="Times New Roman" panose="02020603050405020304" pitchFamily="18" charset="0"/>
              </a:rPr>
              <a:t> </a:t>
            </a:r>
            <a:r>
              <a:rPr lang="en-US" sz="2200" i="1" dirty="0" err="1">
                <a:latin typeface="Times New Roman" panose="02020603050405020304" pitchFamily="18" charset="0"/>
              </a:rPr>
              <a:t>trương</a:t>
            </a:r>
            <a:r>
              <a:rPr lang="en-US" sz="2200" i="1" dirty="0">
                <a:latin typeface="Times New Roman" panose="02020603050405020304" pitchFamily="18" charset="0"/>
              </a:rPr>
              <a:t> </a:t>
            </a:r>
            <a:r>
              <a:rPr lang="en-US" sz="2200" i="1" dirty="0" err="1">
                <a:latin typeface="Times New Roman" panose="02020603050405020304" pitchFamily="18" charset="0"/>
              </a:rPr>
              <a:t>điều</a:t>
            </a:r>
            <a:r>
              <a:rPr lang="en-US" sz="2200" i="1" dirty="0">
                <a:latin typeface="Times New Roman" panose="02020603050405020304" pitchFamily="18" charset="0"/>
              </a:rPr>
              <a:t> </a:t>
            </a:r>
            <a:r>
              <a:rPr lang="en-US" sz="2200" i="1" dirty="0" err="1">
                <a:latin typeface="Times New Roman" panose="02020603050405020304" pitchFamily="18" charset="0"/>
              </a:rPr>
              <a:t>chỉnh</a:t>
            </a:r>
            <a:r>
              <a:rPr lang="en-US" sz="2200" i="1" dirty="0">
                <a:latin typeface="Times New Roman" panose="02020603050405020304" pitchFamily="18" charset="0"/>
              </a:rPr>
              <a:t>, </a:t>
            </a:r>
            <a:r>
              <a:rPr lang="en-US" sz="2200" i="1" dirty="0" err="1">
                <a:latin typeface="Times New Roman" panose="02020603050405020304" pitchFamily="18" charset="0"/>
              </a:rPr>
              <a:t>đề</a:t>
            </a:r>
            <a:r>
              <a:rPr lang="en-US" sz="2200" i="1" dirty="0">
                <a:latin typeface="Times New Roman" panose="02020603050405020304" pitchFamily="18" charset="0"/>
              </a:rPr>
              <a:t> </a:t>
            </a:r>
            <a:r>
              <a:rPr lang="en-US" sz="2200" i="1" dirty="0" err="1">
                <a:latin typeface="Times New Roman" panose="02020603050405020304" pitchFamily="18" charset="0"/>
              </a:rPr>
              <a:t>nghị</a:t>
            </a:r>
            <a:r>
              <a:rPr lang="en-US" sz="2200" i="1" dirty="0">
                <a:latin typeface="Times New Roman" panose="02020603050405020304" pitchFamily="18" charset="0"/>
              </a:rPr>
              <a:t> </a:t>
            </a:r>
            <a:r>
              <a:rPr lang="en-US" sz="2200" i="1" dirty="0" err="1">
                <a:latin typeface="Times New Roman" panose="02020603050405020304" pitchFamily="18" charset="0"/>
              </a:rPr>
              <a:t>Hội</a:t>
            </a:r>
            <a:r>
              <a:rPr lang="en-US" sz="2200" i="1" dirty="0">
                <a:latin typeface="Times New Roman" panose="02020603050405020304" pitchFamily="18" charset="0"/>
              </a:rPr>
              <a:t> </a:t>
            </a:r>
            <a:r>
              <a:rPr lang="en-US" sz="2200" i="1" dirty="0" err="1">
                <a:latin typeface="Times New Roman" panose="02020603050405020304" pitchFamily="18" charset="0"/>
              </a:rPr>
              <a:t>đồng</a:t>
            </a:r>
            <a:r>
              <a:rPr lang="en-US" sz="2200" i="1" dirty="0">
                <a:latin typeface="Times New Roman" panose="02020603050405020304" pitchFamily="18" charset="0"/>
              </a:rPr>
              <a:t> </a:t>
            </a:r>
            <a:r>
              <a:rPr lang="en-US" sz="2200" i="1" dirty="0" err="1">
                <a:latin typeface="Times New Roman" panose="02020603050405020304" pitchFamily="18" charset="0"/>
              </a:rPr>
              <a:t>thành</a:t>
            </a:r>
            <a:r>
              <a:rPr lang="en-US" sz="2200" i="1" dirty="0">
                <a:latin typeface="Times New Roman" panose="02020603050405020304" pitchFamily="18" charset="0"/>
              </a:rPr>
              <a:t> </a:t>
            </a:r>
            <a:r>
              <a:rPr lang="en-US" sz="2200" i="1" dirty="0" err="1">
                <a:latin typeface="Times New Roman" panose="02020603050405020304" pitchFamily="18" charset="0"/>
              </a:rPr>
              <a:t>viên</a:t>
            </a:r>
            <a:r>
              <a:rPr lang="en-US" sz="2200" i="1" dirty="0">
                <a:latin typeface="Times New Roman" panose="02020603050405020304" pitchFamily="18" charset="0"/>
              </a:rPr>
              <a:t>, Ban </a:t>
            </a:r>
            <a:r>
              <a:rPr lang="en-US" sz="2200" i="1" dirty="0" err="1">
                <a:latin typeface="Times New Roman" panose="02020603050405020304" pitchFamily="18" charset="0"/>
              </a:rPr>
              <a:t>Tổng</a:t>
            </a:r>
            <a:r>
              <a:rPr lang="en-US" sz="2200" i="1" dirty="0">
                <a:latin typeface="Times New Roman" panose="02020603050405020304" pitchFamily="18" charset="0"/>
              </a:rPr>
              <a:t> </a:t>
            </a:r>
            <a:r>
              <a:rPr lang="en-US" sz="2200" i="1" dirty="0" err="1">
                <a:latin typeface="Times New Roman" panose="02020603050405020304" pitchFamily="18" charset="0"/>
              </a:rPr>
              <a:t>Giám</a:t>
            </a:r>
            <a:r>
              <a:rPr lang="en-US" sz="2200" i="1" dirty="0">
                <a:latin typeface="Times New Roman" panose="02020603050405020304" pitchFamily="18" charset="0"/>
              </a:rPr>
              <a:t> </a:t>
            </a:r>
            <a:r>
              <a:rPr lang="en-US" sz="2200" i="1" dirty="0" err="1">
                <a:latin typeface="Times New Roman" panose="02020603050405020304" pitchFamily="18" charset="0"/>
              </a:rPr>
              <a:t>đốc</a:t>
            </a:r>
            <a:r>
              <a:rPr lang="en-US" sz="2200" i="1" dirty="0">
                <a:latin typeface="Times New Roman" panose="02020603050405020304" pitchFamily="18" charset="0"/>
              </a:rPr>
              <a:t> </a:t>
            </a:r>
            <a:r>
              <a:rPr lang="en-US" sz="2200" i="1" dirty="0" err="1">
                <a:latin typeface="Times New Roman" panose="02020603050405020304" pitchFamily="18" charset="0"/>
              </a:rPr>
              <a:t>Tổng</a:t>
            </a:r>
            <a:r>
              <a:rPr lang="en-US" sz="2200" i="1" dirty="0">
                <a:latin typeface="Times New Roman" panose="02020603050405020304" pitchFamily="18" charset="0"/>
              </a:rPr>
              <a:t> </a:t>
            </a:r>
            <a:r>
              <a:rPr lang="en-US" sz="2200" i="1" dirty="0" err="1">
                <a:latin typeface="Times New Roman" panose="02020603050405020304" pitchFamily="18" charset="0"/>
              </a:rPr>
              <a:t>Công</a:t>
            </a:r>
            <a:r>
              <a:rPr lang="en-US" sz="2200" i="1" dirty="0">
                <a:latin typeface="Times New Roman" panose="02020603050405020304" pitchFamily="18" charset="0"/>
              </a:rPr>
              <a:t> ty </a:t>
            </a:r>
            <a:r>
              <a:rPr lang="en-US" sz="2200" i="1" dirty="0" err="1">
                <a:latin typeface="Times New Roman" panose="02020603050405020304" pitchFamily="18" charset="0"/>
              </a:rPr>
              <a:t>triển</a:t>
            </a:r>
            <a:r>
              <a:rPr lang="en-US" sz="2200" i="1" dirty="0">
                <a:latin typeface="Times New Roman" panose="02020603050405020304" pitchFamily="18" charset="0"/>
              </a:rPr>
              <a:t> </a:t>
            </a:r>
            <a:r>
              <a:rPr lang="en-US" sz="2200" i="1" dirty="0" err="1">
                <a:latin typeface="Times New Roman" panose="02020603050405020304" pitchFamily="18" charset="0"/>
              </a:rPr>
              <a:t>khai</a:t>
            </a:r>
            <a:r>
              <a:rPr lang="en-US" sz="2200" i="1" dirty="0">
                <a:latin typeface="Times New Roman" panose="02020603050405020304" pitchFamily="18" charset="0"/>
              </a:rPr>
              <a:t> </a:t>
            </a:r>
            <a:r>
              <a:rPr lang="en-US" sz="2200" i="1" dirty="0" err="1">
                <a:latin typeface="Times New Roman" panose="02020603050405020304" pitchFamily="18" charset="0"/>
              </a:rPr>
              <a:t>xây</a:t>
            </a:r>
            <a:r>
              <a:rPr lang="en-US" sz="2200" i="1" dirty="0">
                <a:latin typeface="Times New Roman" panose="02020603050405020304" pitchFamily="18" charset="0"/>
              </a:rPr>
              <a:t> </a:t>
            </a:r>
            <a:r>
              <a:rPr lang="en-US" sz="2200" i="1" dirty="0" err="1">
                <a:latin typeface="Times New Roman" panose="02020603050405020304" pitchFamily="18" charset="0"/>
              </a:rPr>
              <a:t>dựng</a:t>
            </a:r>
            <a:r>
              <a:rPr lang="en-US" sz="2200" i="1" dirty="0">
                <a:latin typeface="Times New Roman" panose="02020603050405020304" pitchFamily="18" charset="0"/>
              </a:rPr>
              <a:t> </a:t>
            </a:r>
            <a:r>
              <a:rPr lang="en-US" sz="2200" i="1" dirty="0" err="1">
                <a:latin typeface="Times New Roman" panose="02020603050405020304" pitchFamily="18" charset="0"/>
              </a:rPr>
              <a:t>Quy</a:t>
            </a:r>
            <a:r>
              <a:rPr lang="en-US" sz="2200" i="1" dirty="0">
                <a:latin typeface="Times New Roman" panose="02020603050405020304" pitchFamily="18" charset="0"/>
              </a:rPr>
              <a:t> </a:t>
            </a:r>
            <a:r>
              <a:rPr lang="en-US" sz="2200" i="1" dirty="0" err="1">
                <a:latin typeface="Times New Roman" panose="02020603050405020304" pitchFamily="18" charset="0"/>
              </a:rPr>
              <a:t>hoạch</a:t>
            </a:r>
            <a:r>
              <a:rPr lang="en-US" sz="2200" i="1" dirty="0">
                <a:latin typeface="Times New Roman" panose="02020603050405020304" pitchFamily="18" charset="0"/>
              </a:rPr>
              <a:t> </a:t>
            </a:r>
            <a:r>
              <a:rPr lang="en-US" sz="2200" i="1" dirty="0" err="1">
                <a:latin typeface="Times New Roman" panose="02020603050405020304" pitchFamily="18" charset="0"/>
              </a:rPr>
              <a:t>đảm</a:t>
            </a:r>
            <a:r>
              <a:rPr lang="en-US" sz="2200" i="1" dirty="0">
                <a:latin typeface="Times New Roman" panose="02020603050405020304" pitchFamily="18" charset="0"/>
              </a:rPr>
              <a:t> </a:t>
            </a:r>
            <a:r>
              <a:rPr lang="en-US" sz="2200" i="1" dirty="0" err="1">
                <a:latin typeface="Times New Roman" panose="02020603050405020304" pitchFamily="18" charset="0"/>
              </a:rPr>
              <a:t>bảo</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mục</a:t>
            </a:r>
            <a:r>
              <a:rPr lang="en-US" sz="2200" i="1" dirty="0">
                <a:latin typeface="Times New Roman" panose="02020603050405020304" pitchFamily="18" charset="0"/>
              </a:rPr>
              <a:t> </a:t>
            </a:r>
            <a:r>
              <a:rPr lang="en-US" sz="2200" i="1" dirty="0" err="1">
                <a:latin typeface="Times New Roman" panose="02020603050405020304" pitchFamily="18" charset="0"/>
              </a:rPr>
              <a:t>tiêu</a:t>
            </a:r>
            <a:r>
              <a:rPr lang="en-US" sz="2200" i="1" dirty="0">
                <a:latin typeface="Times New Roman" panose="02020603050405020304" pitchFamily="18" charset="0"/>
              </a:rPr>
              <a:t>, </a:t>
            </a:r>
            <a:r>
              <a:rPr lang="en-US" sz="2200" i="1" dirty="0" err="1">
                <a:latin typeface="Times New Roman" panose="02020603050405020304" pitchFamily="18" charset="0"/>
              </a:rPr>
              <a:t>nhiệm</a:t>
            </a:r>
            <a:r>
              <a:rPr lang="en-US" sz="2200" i="1" dirty="0">
                <a:latin typeface="Times New Roman" panose="02020603050405020304" pitchFamily="18" charset="0"/>
              </a:rPr>
              <a:t> </a:t>
            </a:r>
            <a:r>
              <a:rPr lang="en-US" sz="2200" i="1" dirty="0" err="1">
                <a:latin typeface="Times New Roman" panose="02020603050405020304" pitchFamily="18" charset="0"/>
              </a:rPr>
              <a:t>vụ</a:t>
            </a:r>
            <a:r>
              <a:rPr lang="en-US" sz="2200" i="1" dirty="0">
                <a:latin typeface="Times New Roman" panose="02020603050405020304" pitchFamily="18" charset="0"/>
              </a:rPr>
              <a:t> </a:t>
            </a:r>
            <a:r>
              <a:rPr lang="en-US" sz="2200" i="1" dirty="0" err="1">
                <a:latin typeface="Times New Roman" panose="02020603050405020304" pitchFamily="18" charset="0"/>
              </a:rPr>
              <a:t>chính</a:t>
            </a:r>
            <a:r>
              <a:rPr lang="en-US" sz="2200" i="1" dirty="0">
                <a:latin typeface="Times New Roman" panose="02020603050405020304" pitchFamily="18" charset="0"/>
              </a:rPr>
              <a:t>, </a:t>
            </a:r>
            <a:r>
              <a:rPr lang="en-US" sz="2200" i="1" dirty="0" err="1">
                <a:latin typeface="Times New Roman" panose="02020603050405020304" pitchFamily="18" charset="0"/>
              </a:rPr>
              <a:t>như</a:t>
            </a:r>
            <a:r>
              <a:rPr lang="en-US" sz="2200" i="1" dirty="0">
                <a:latin typeface="Times New Roman" panose="02020603050405020304" pitchFamily="18" charset="0"/>
              </a:rPr>
              <a:t>: </a:t>
            </a:r>
            <a:r>
              <a:rPr lang="en-US" sz="2200" i="1" dirty="0" err="1">
                <a:latin typeface="Times New Roman" panose="02020603050405020304" pitchFamily="18" charset="0"/>
              </a:rPr>
              <a:t>hoàn</a:t>
            </a:r>
            <a:r>
              <a:rPr lang="en-US" sz="2200" i="1" dirty="0">
                <a:latin typeface="Times New Roman" panose="02020603050405020304" pitchFamily="18" charset="0"/>
              </a:rPr>
              <a:t> </a:t>
            </a:r>
            <a:r>
              <a:rPr lang="en-US" sz="2200" i="1" dirty="0" err="1">
                <a:latin typeface="Times New Roman" panose="02020603050405020304" pitchFamily="18" charset="0"/>
              </a:rPr>
              <a:t>thiện</a:t>
            </a:r>
            <a:r>
              <a:rPr lang="en-US" sz="2200" i="1" dirty="0">
                <a:latin typeface="Times New Roman" panose="02020603050405020304" pitchFamily="18" charset="0"/>
              </a:rPr>
              <a:t> </a:t>
            </a:r>
            <a:r>
              <a:rPr lang="en-US" sz="2200" i="1" dirty="0" err="1">
                <a:latin typeface="Times New Roman" panose="02020603050405020304" pitchFamily="18" charset="0"/>
              </a:rPr>
              <a:t>hệ</a:t>
            </a:r>
            <a:r>
              <a:rPr lang="en-US" sz="2200" i="1" dirty="0">
                <a:latin typeface="Times New Roman" panose="02020603050405020304" pitchFamily="18" charset="0"/>
              </a:rPr>
              <a:t> </a:t>
            </a:r>
            <a:r>
              <a:rPr lang="en-US" sz="2200" i="1" dirty="0" err="1">
                <a:latin typeface="Times New Roman" panose="02020603050405020304" pitchFamily="18" charset="0"/>
              </a:rPr>
              <a:t>thống</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thành</a:t>
            </a:r>
            <a:r>
              <a:rPr lang="en-US" sz="2200" i="1" dirty="0">
                <a:latin typeface="Times New Roman" panose="02020603050405020304" pitchFamily="18" charset="0"/>
              </a:rPr>
              <a:t> </a:t>
            </a:r>
            <a:r>
              <a:rPr lang="en-US" sz="2200" i="1" dirty="0" err="1">
                <a:latin typeface="Times New Roman" panose="02020603050405020304" pitchFamily="18" charset="0"/>
              </a:rPr>
              <a:t>phố</a:t>
            </a:r>
            <a:r>
              <a:rPr lang="en-US" sz="2200" i="1" dirty="0">
                <a:latin typeface="Times New Roman" panose="02020603050405020304" pitchFamily="18" charset="0"/>
              </a:rPr>
              <a:t>; </a:t>
            </a:r>
            <a:r>
              <a:rPr lang="en-US" sz="2200" i="1" dirty="0" err="1">
                <a:latin typeface="Times New Roman" panose="02020603050405020304" pitchFamily="18" charset="0"/>
              </a:rPr>
              <a:t>bảo</a:t>
            </a:r>
            <a:r>
              <a:rPr lang="en-US" sz="2200" i="1" dirty="0">
                <a:latin typeface="Times New Roman" panose="02020603050405020304" pitchFamily="18" charset="0"/>
              </a:rPr>
              <a:t> </a:t>
            </a:r>
            <a:r>
              <a:rPr lang="en-US" sz="2200" i="1" dirty="0" err="1">
                <a:latin typeface="Times New Roman" panose="02020603050405020304" pitchFamily="18" charset="0"/>
              </a:rPr>
              <a:t>đảm</a:t>
            </a:r>
            <a:r>
              <a:rPr lang="en-US" sz="2200" i="1" dirty="0">
                <a:latin typeface="Times New Roman" panose="02020603050405020304" pitchFamily="18" charset="0"/>
              </a:rPr>
              <a:t> an </a:t>
            </a:r>
            <a:r>
              <a:rPr lang="en-US" sz="2200" i="1" dirty="0" err="1">
                <a:latin typeface="Times New Roman" panose="02020603050405020304" pitchFamily="18" charset="0"/>
              </a:rPr>
              <a:t>ninh</a:t>
            </a:r>
            <a:r>
              <a:rPr lang="en-US" sz="2200" i="1" dirty="0">
                <a:latin typeface="Times New Roman" panose="02020603050405020304" pitchFamily="18" charset="0"/>
              </a:rPr>
              <a:t> - an </a:t>
            </a:r>
            <a:r>
              <a:rPr lang="en-US" sz="2200" i="1" dirty="0" err="1">
                <a:latin typeface="Times New Roman" panose="02020603050405020304" pitchFamily="18" charset="0"/>
              </a:rPr>
              <a:t>toàn</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nâng</a:t>
            </a:r>
            <a:r>
              <a:rPr lang="en-US" sz="2200" i="1" dirty="0">
                <a:latin typeface="Times New Roman" panose="02020603050405020304" pitchFamily="18" charset="0"/>
              </a:rPr>
              <a:t> </a:t>
            </a:r>
            <a:r>
              <a:rPr lang="en-US" sz="2200" i="1" dirty="0" err="1">
                <a:latin typeface="Times New Roman" panose="02020603050405020304" pitchFamily="18" charset="0"/>
              </a:rPr>
              <a:t>cao</a:t>
            </a:r>
            <a:r>
              <a:rPr lang="en-US" sz="2200" i="1" dirty="0">
                <a:latin typeface="Times New Roman" panose="02020603050405020304" pitchFamily="18" charset="0"/>
              </a:rPr>
              <a:t> </a:t>
            </a:r>
            <a:r>
              <a:rPr lang="en-US" sz="2200" i="1" dirty="0" err="1">
                <a:latin typeface="Times New Roman" panose="02020603050405020304" pitchFamily="18" charset="0"/>
              </a:rPr>
              <a:t>chất</a:t>
            </a:r>
            <a:r>
              <a:rPr lang="en-US" sz="2200" i="1" dirty="0">
                <a:latin typeface="Times New Roman" panose="02020603050405020304" pitchFamily="18" charset="0"/>
              </a:rPr>
              <a:t> </a:t>
            </a:r>
            <a:r>
              <a:rPr lang="en-US" sz="2200" i="1" dirty="0" err="1">
                <a:latin typeface="Times New Roman" panose="02020603050405020304" pitchFamily="18" charset="0"/>
              </a:rPr>
              <a:t>lượng</a:t>
            </a:r>
            <a:r>
              <a:rPr lang="en-US" sz="2200" i="1" dirty="0">
                <a:latin typeface="Times New Roman" panose="02020603050405020304" pitchFamily="18" charset="0"/>
              </a:rPr>
              <a:t> </a:t>
            </a:r>
            <a:r>
              <a:rPr lang="en-US" sz="2200" i="1" dirty="0" err="1">
                <a:latin typeface="Times New Roman" panose="02020603050405020304" pitchFamily="18" charset="0"/>
              </a:rPr>
              <a:t>dịch</a:t>
            </a:r>
            <a:r>
              <a:rPr lang="en-US" sz="2200" i="1" dirty="0">
                <a:latin typeface="Times New Roman" panose="02020603050405020304" pitchFamily="18" charset="0"/>
              </a:rPr>
              <a:t> </a:t>
            </a:r>
            <a:r>
              <a:rPr lang="en-US" sz="2200" i="1" dirty="0" err="1">
                <a:latin typeface="Times New Roman" panose="02020603050405020304" pitchFamily="18" charset="0"/>
              </a:rPr>
              <a:t>vụ</a:t>
            </a:r>
            <a:r>
              <a:rPr lang="en-US" sz="2200" i="1" dirty="0">
                <a:latin typeface="Times New Roman" panose="02020603050405020304" pitchFamily="18" charset="0"/>
              </a:rPr>
              <a:t> </a:t>
            </a:r>
            <a:r>
              <a:rPr lang="en-US" sz="2200" i="1" dirty="0" err="1">
                <a:latin typeface="Times New Roman" panose="02020603050405020304" pitchFamily="18" charset="0"/>
              </a:rPr>
              <a:t>cung</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sạch</a:t>
            </a:r>
            <a:r>
              <a:rPr lang="en-US" sz="2200" i="1" dirty="0">
                <a:latin typeface="Times New Roman" panose="02020603050405020304" pitchFamily="18" charset="0"/>
              </a:rPr>
              <a:t>; </a:t>
            </a:r>
            <a:r>
              <a:rPr lang="en-US" sz="2200" i="1" dirty="0" err="1">
                <a:latin typeface="Times New Roman" panose="02020603050405020304" pitchFamily="18" charset="0"/>
              </a:rPr>
              <a:t>phát</a:t>
            </a:r>
            <a:r>
              <a:rPr lang="en-US" sz="2200" i="1" dirty="0">
                <a:latin typeface="Times New Roman" panose="02020603050405020304" pitchFamily="18" charset="0"/>
              </a:rPr>
              <a:t> </a:t>
            </a:r>
            <a:r>
              <a:rPr lang="en-US" sz="2200" i="1" dirty="0" err="1">
                <a:latin typeface="Times New Roman" panose="02020603050405020304" pitchFamily="18" charset="0"/>
              </a:rPr>
              <a:t>triển</a:t>
            </a:r>
            <a:r>
              <a:rPr lang="en-US" sz="2200" i="1" dirty="0">
                <a:latin typeface="Times New Roman" panose="02020603050405020304" pitchFamily="18" charset="0"/>
              </a:rPr>
              <a:t> </a:t>
            </a:r>
            <a:r>
              <a:rPr lang="en-US" sz="2200" i="1" dirty="0" err="1">
                <a:latin typeface="Times New Roman" panose="02020603050405020304" pitchFamily="18" charset="0"/>
              </a:rPr>
              <a:t>năng</a:t>
            </a:r>
            <a:r>
              <a:rPr lang="en-US" sz="2200" i="1" dirty="0">
                <a:latin typeface="Times New Roman" panose="02020603050405020304" pitchFamily="18" charset="0"/>
              </a:rPr>
              <a:t> </a:t>
            </a:r>
            <a:r>
              <a:rPr lang="en-US" sz="2200" i="1" dirty="0" err="1">
                <a:latin typeface="Times New Roman" panose="02020603050405020304" pitchFamily="18" charset="0"/>
              </a:rPr>
              <a:t>lực</a:t>
            </a:r>
            <a:r>
              <a:rPr lang="en-US" sz="2200" i="1" dirty="0">
                <a:latin typeface="Times New Roman" panose="02020603050405020304" pitchFamily="18" charset="0"/>
              </a:rPr>
              <a:t> </a:t>
            </a:r>
            <a:r>
              <a:rPr lang="en-US" sz="2200" i="1" dirty="0" err="1">
                <a:latin typeface="Times New Roman" panose="02020603050405020304" pitchFamily="18" charset="0"/>
              </a:rPr>
              <a:t>thể</a:t>
            </a:r>
            <a:r>
              <a:rPr lang="en-US" sz="2200" i="1" dirty="0">
                <a:latin typeface="Times New Roman" panose="02020603050405020304" pitchFamily="18" charset="0"/>
              </a:rPr>
              <a:t> </a:t>
            </a:r>
            <a:r>
              <a:rPr lang="en-US" sz="2200" i="1" dirty="0" err="1">
                <a:latin typeface="Times New Roman" panose="02020603050405020304" pitchFamily="18" charset="0"/>
              </a:rPr>
              <a:t>chế</a:t>
            </a:r>
            <a:r>
              <a:rPr lang="en-US" sz="2200" i="1" dirty="0">
                <a:latin typeface="Times New Roman" panose="02020603050405020304" pitchFamily="18" charset="0"/>
              </a:rPr>
              <a:t>; </a:t>
            </a:r>
            <a:r>
              <a:rPr lang="en-US" sz="2200" i="1" dirty="0" err="1">
                <a:latin typeface="Times New Roman" panose="02020603050405020304" pitchFamily="18" charset="0"/>
              </a:rPr>
              <a:t>đa</a:t>
            </a:r>
            <a:r>
              <a:rPr lang="en-US" sz="2200" i="1" dirty="0">
                <a:latin typeface="Times New Roman" panose="02020603050405020304" pitchFamily="18" charset="0"/>
              </a:rPr>
              <a:t> </a:t>
            </a:r>
            <a:r>
              <a:rPr lang="en-US" sz="2200" i="1" dirty="0" err="1">
                <a:latin typeface="Times New Roman" panose="02020603050405020304" pitchFamily="18" charset="0"/>
              </a:rPr>
              <a:t>dạng</a:t>
            </a:r>
            <a:r>
              <a:rPr lang="en-US" sz="2200" i="1" dirty="0">
                <a:latin typeface="Times New Roman" panose="02020603050405020304" pitchFamily="18" charset="0"/>
              </a:rPr>
              <a:t> </a:t>
            </a:r>
            <a:r>
              <a:rPr lang="en-US" sz="2200" i="1" dirty="0" err="1">
                <a:latin typeface="Times New Roman" panose="02020603050405020304" pitchFamily="18" charset="0"/>
              </a:rPr>
              <a:t>hóa</a:t>
            </a:r>
            <a:r>
              <a:rPr lang="en-US" sz="2200" i="1" dirty="0">
                <a:latin typeface="Times New Roman" panose="02020603050405020304" pitchFamily="18" charset="0"/>
              </a:rPr>
              <a:t> </a:t>
            </a:r>
            <a:r>
              <a:rPr lang="en-US" sz="2200" i="1" dirty="0" err="1">
                <a:latin typeface="Times New Roman" panose="02020603050405020304" pitchFamily="18" charset="0"/>
              </a:rPr>
              <a:t>nguồn</a:t>
            </a:r>
            <a:r>
              <a:rPr lang="en-US" sz="2200" i="1" dirty="0">
                <a:latin typeface="Times New Roman" panose="02020603050405020304" pitchFamily="18" charset="0"/>
              </a:rPr>
              <a:t> </a:t>
            </a:r>
            <a:r>
              <a:rPr lang="en-US" sz="2200" i="1" dirty="0" err="1">
                <a:latin typeface="Times New Roman" panose="02020603050405020304" pitchFamily="18" charset="0"/>
              </a:rPr>
              <a:t>vốn</a:t>
            </a:r>
            <a:r>
              <a:rPr lang="en-US" sz="2200" i="1" dirty="0">
                <a:latin typeface="Times New Roman" panose="02020603050405020304" pitchFamily="18" charset="0"/>
              </a:rPr>
              <a:t> </a:t>
            </a:r>
            <a:r>
              <a:rPr lang="en-US" sz="2200" i="1" dirty="0" err="1">
                <a:latin typeface="Times New Roman" panose="02020603050405020304" pitchFamily="18" charset="0"/>
              </a:rPr>
              <a:t>đầu</a:t>
            </a:r>
            <a:r>
              <a:rPr lang="en-US" sz="2200" i="1" dirty="0">
                <a:latin typeface="Times New Roman" panose="02020603050405020304" pitchFamily="18" charset="0"/>
              </a:rPr>
              <a:t> </a:t>
            </a:r>
            <a:r>
              <a:rPr lang="en-US" sz="2200" i="1" dirty="0" err="1">
                <a:latin typeface="Times New Roman" panose="02020603050405020304" pitchFamily="18" charset="0"/>
              </a:rPr>
              <a:t>tư</a:t>
            </a:r>
            <a:r>
              <a:rPr lang="en-US" sz="2200" i="1" dirty="0">
                <a:latin typeface="Times New Roman" panose="02020603050405020304" pitchFamily="18" charset="0"/>
              </a:rPr>
              <a:t> </a:t>
            </a:r>
            <a:r>
              <a:rPr lang="en-US" sz="2200" i="1" dirty="0" err="1">
                <a:latin typeface="Times New Roman" panose="02020603050405020304" pitchFamily="18" charset="0"/>
              </a:rPr>
              <a:t>phát</a:t>
            </a:r>
            <a:r>
              <a:rPr lang="en-US" sz="2200" i="1" dirty="0">
                <a:latin typeface="Times New Roman" panose="02020603050405020304" pitchFamily="18" charset="0"/>
              </a:rPr>
              <a:t> </a:t>
            </a:r>
            <a:r>
              <a:rPr lang="en-US" sz="2200" i="1" dirty="0" err="1">
                <a:latin typeface="Times New Roman" panose="02020603050405020304" pitchFamily="18" charset="0"/>
              </a:rPr>
              <a:t>triển</a:t>
            </a:r>
            <a:r>
              <a:rPr lang="en-US" sz="2200" i="1" dirty="0">
                <a:latin typeface="Times New Roman" panose="02020603050405020304" pitchFamily="18" charset="0"/>
              </a:rPr>
              <a:t>, </a:t>
            </a:r>
            <a:r>
              <a:rPr lang="en-US" sz="2200" i="1" dirty="0" err="1">
                <a:latin typeface="Times New Roman" panose="02020603050405020304" pitchFamily="18" charset="0"/>
              </a:rPr>
              <a:t>quản</a:t>
            </a:r>
            <a:r>
              <a:rPr lang="en-US" sz="2200" i="1" dirty="0">
                <a:latin typeface="Times New Roman" panose="02020603050405020304" pitchFamily="18" charset="0"/>
              </a:rPr>
              <a:t> </a:t>
            </a:r>
            <a:r>
              <a:rPr lang="en-US" sz="2200" i="1" dirty="0" err="1">
                <a:latin typeface="Times New Roman" panose="02020603050405020304" pitchFamily="18" charset="0"/>
              </a:rPr>
              <a:t>lý</a:t>
            </a:r>
            <a:r>
              <a:rPr lang="en-US" sz="2200" i="1" dirty="0">
                <a:latin typeface="Times New Roman" panose="02020603050405020304" pitchFamily="18" charset="0"/>
              </a:rPr>
              <a:t> </a:t>
            </a:r>
            <a:r>
              <a:rPr lang="en-US" sz="2200" i="1" dirty="0" err="1">
                <a:latin typeface="Times New Roman" panose="02020603050405020304" pitchFamily="18" charset="0"/>
              </a:rPr>
              <a:t>vận</a:t>
            </a:r>
            <a:r>
              <a:rPr lang="en-US" sz="2200" i="1" dirty="0">
                <a:latin typeface="Times New Roman" panose="02020603050405020304" pitchFamily="18" charset="0"/>
              </a:rPr>
              <a:t> </a:t>
            </a:r>
            <a:r>
              <a:rPr lang="en-US" sz="2200" i="1" dirty="0" err="1">
                <a:latin typeface="Times New Roman" panose="02020603050405020304" pitchFamily="18" charset="0"/>
              </a:rPr>
              <a:t>hành</a:t>
            </a:r>
            <a:r>
              <a:rPr lang="en-US" sz="2200" i="1" dirty="0">
                <a:latin typeface="Times New Roman" panose="02020603050405020304" pitchFamily="18" charset="0"/>
              </a:rPr>
              <a:t>.</a:t>
            </a:r>
          </a:p>
          <a:p>
            <a:pPr algn="just">
              <a:spcAft>
                <a:spcPts val="600"/>
              </a:spcAft>
            </a:pPr>
            <a:endParaRPr lang="en-US" sz="2200" i="1" dirty="0">
              <a:latin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0" y="1632849"/>
            <a:ext cx="2012100" cy="4894758"/>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điều</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chỉnh</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hoạch</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đến</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2040,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tầm</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nhìn</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đến</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2060</a:t>
            </a:r>
            <a:endParaRPr lang="en-US" sz="32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1260555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776458" y="129280"/>
            <a:ext cx="10415542" cy="511595"/>
          </a:xfrm>
        </p:spPr>
        <p:txBody>
          <a:bodyPr>
            <a:noAutofit/>
          </a:bodyPr>
          <a:lstStyle/>
          <a:p>
            <a:pPr algn="ctr" eaLnBrk="1" hangingPunct="1"/>
            <a:r>
              <a:rPr lang="en-US" sz="2800" b="1" i="1" dirty="0">
                <a:solidFill>
                  <a:srgbClr val="FFFF00"/>
                </a:solidFill>
                <a:latin typeface="Arial" charset="0"/>
                <a:ea typeface="ＭＳ Ｐゴシック" charset="0"/>
                <a:cs typeface="Arial" charset="0"/>
              </a:rPr>
              <a:t>CÁC NỘI DUNG TRÌNH BÀY</a:t>
            </a:r>
            <a:endParaRPr lang="et-EE" altLang="en-US" sz="2800" b="1" dirty="0">
              <a:solidFill>
                <a:srgbClr val="FFFF00"/>
              </a:solidFill>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C44649B4-D7EA-195A-C1EB-09887F0D2DCC}"/>
              </a:ext>
            </a:extLst>
          </p:cNvPr>
          <p:cNvGrpSpPr/>
          <p:nvPr/>
        </p:nvGrpSpPr>
        <p:grpSpPr>
          <a:xfrm>
            <a:off x="-1717185" y="1051554"/>
            <a:ext cx="13710615" cy="5167723"/>
            <a:chOff x="-1435100" y="1290179"/>
            <a:chExt cx="13710615" cy="5167723"/>
          </a:xfrm>
        </p:grpSpPr>
        <p:grpSp>
          <p:nvGrpSpPr>
            <p:cNvPr id="14" name="Group 13">
              <a:extLst>
                <a:ext uri="{FF2B5EF4-FFF2-40B4-BE49-F238E27FC236}">
                  <a16:creationId xmlns:a16="http://schemas.microsoft.com/office/drawing/2014/main" id="{12A9B517-C796-5B37-CDD4-F228048E2920}"/>
                </a:ext>
              </a:extLst>
            </p:cNvPr>
            <p:cNvGrpSpPr/>
            <p:nvPr/>
          </p:nvGrpSpPr>
          <p:grpSpPr>
            <a:xfrm>
              <a:off x="-1435100" y="1290179"/>
              <a:ext cx="13710615" cy="5167723"/>
              <a:chOff x="-1435100" y="1290179"/>
              <a:chExt cx="13710615" cy="5167723"/>
            </a:xfrm>
          </p:grpSpPr>
          <p:sp>
            <p:nvSpPr>
              <p:cNvPr id="6" name="Arc 5"/>
              <p:cNvSpPr/>
              <p:nvPr/>
            </p:nvSpPr>
            <p:spPr>
              <a:xfrm>
                <a:off x="-1435100" y="1413306"/>
                <a:ext cx="3018743" cy="4425495"/>
              </a:xfrm>
              <a:prstGeom prst="arc">
                <a:avLst>
                  <a:gd name="adj1" fmla="val 16200000"/>
                  <a:gd name="adj2" fmla="val 5386689"/>
                </a:avLst>
              </a:prstGeom>
              <a:ln w="60325">
                <a:solidFill>
                  <a:srgbClr val="FF0000"/>
                </a:solidFill>
              </a:ln>
            </p:spPr>
            <p:style>
              <a:lnRef idx="1">
                <a:schemeClr val="accent1"/>
              </a:lnRef>
              <a:fillRef idx="0">
                <a:schemeClr val="accent1"/>
              </a:fillRef>
              <a:effectRef idx="0">
                <a:schemeClr val="accent1"/>
              </a:effectRef>
              <a:fontRef idx="minor">
                <a:schemeClr val="tx1"/>
              </a:fontRef>
            </p:style>
            <p:txBody>
              <a:bodyPr lIns="91430" tIns="45718" rIns="91430" bIns="45718" rtlCol="0" anchor="ctr"/>
              <a:lstStyle/>
              <a:p>
                <a:pPr algn="ctr"/>
                <a:endParaRPr lang="en-GB">
                  <a:solidFill>
                    <a:prstClr val="black"/>
                  </a:solidFill>
                </a:endParaRPr>
              </a:p>
            </p:txBody>
          </p:sp>
          <p:grpSp>
            <p:nvGrpSpPr>
              <p:cNvPr id="2" name="Group 1">
                <a:extLst>
                  <a:ext uri="{FF2B5EF4-FFF2-40B4-BE49-F238E27FC236}">
                    <a16:creationId xmlns:a16="http://schemas.microsoft.com/office/drawing/2014/main" id="{F651B98C-84D9-F1EE-FDD8-B2DEB31AFC39}"/>
                  </a:ext>
                </a:extLst>
              </p:cNvPr>
              <p:cNvGrpSpPr/>
              <p:nvPr/>
            </p:nvGrpSpPr>
            <p:grpSpPr>
              <a:xfrm>
                <a:off x="568623" y="1548416"/>
                <a:ext cx="11706892" cy="2676202"/>
                <a:chOff x="514517" y="1774954"/>
                <a:chExt cx="11706892" cy="2676202"/>
              </a:xfrm>
            </p:grpSpPr>
            <p:sp>
              <p:nvSpPr>
                <p:cNvPr id="5" name="Rounded Rectangle 4"/>
                <p:cNvSpPr/>
                <p:nvPr/>
              </p:nvSpPr>
              <p:spPr>
                <a:xfrm>
                  <a:off x="1933745" y="3442018"/>
                  <a:ext cx="10287664" cy="1009138"/>
                </a:xfrm>
                <a:prstGeom prst="roundRect">
                  <a:avLst/>
                </a:prstGeom>
                <a:solidFill>
                  <a:srgbClr val="FFFFCC"/>
                </a:solidFill>
              </p:spPr>
              <p:style>
                <a:lnRef idx="1">
                  <a:schemeClr val="accent6"/>
                </a:lnRef>
                <a:fillRef idx="2">
                  <a:schemeClr val="accent6"/>
                </a:fillRef>
                <a:effectRef idx="1">
                  <a:schemeClr val="accent6"/>
                </a:effectRef>
                <a:fontRef idx="minor">
                  <a:schemeClr val="dk1"/>
                </a:fontRef>
              </p:style>
              <p:txBody>
                <a:bodyPr lIns="91430" tIns="45718" rIns="91430" bIns="45718" rtlCol="0" anchor="ctr"/>
                <a:lstStyle/>
                <a:p>
                  <a:pPr algn="just">
                    <a:buClr>
                      <a:srgbClr val="C00000"/>
                    </a:buClr>
                  </a:pPr>
                  <a:endParaRPr lang="vi-VN" sz="3200" b="1" dirty="0">
                    <a:solidFill>
                      <a:srgbClr val="0000CC"/>
                    </a:solidFill>
                    <a:latin typeface="Arial" panose="020B0604020202020204" pitchFamily="34" charset="0"/>
                    <a:cs typeface="Arial" panose="020B0604020202020204" pitchFamily="34" charset="0"/>
                  </a:endParaRPr>
                </a:p>
              </p:txBody>
            </p:sp>
            <p:sp>
              <p:nvSpPr>
                <p:cNvPr id="8" name="Oval 7"/>
                <p:cNvSpPr/>
                <p:nvPr/>
              </p:nvSpPr>
              <p:spPr>
                <a:xfrm>
                  <a:off x="514517" y="1774954"/>
                  <a:ext cx="1187669" cy="1136799"/>
                </a:xfrm>
                <a:prstGeom prst="ellipse">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lIns="91430" tIns="45718" rIns="91430" bIns="45718" rtlCol="0" anchor="ctr"/>
                <a:lstStyle/>
                <a:p>
                  <a:pPr algn="ctr"/>
                  <a:r>
                    <a:rPr lang="en-GB" sz="5500" b="1" dirty="0">
                      <a:solidFill>
                        <a:srgbClr val="FFFF00"/>
                      </a:solidFill>
                      <a:effectLst>
                        <a:outerShdw blurRad="38100" dist="38100" dir="2700000" algn="tl">
                          <a:srgbClr val="000000">
                            <a:alpha val="43137"/>
                          </a:srgbClr>
                        </a:outerShdw>
                      </a:effectLst>
                    </a:rPr>
                    <a:t>1</a:t>
                  </a:r>
                </a:p>
              </p:txBody>
            </p:sp>
          </p:grpSp>
          <p:grpSp>
            <p:nvGrpSpPr>
              <p:cNvPr id="4" name="Group 3">
                <a:extLst>
                  <a:ext uri="{FF2B5EF4-FFF2-40B4-BE49-F238E27FC236}">
                    <a16:creationId xmlns:a16="http://schemas.microsoft.com/office/drawing/2014/main" id="{3CAD2D66-D81C-A59F-88C5-257E9CC6090D}"/>
                  </a:ext>
                </a:extLst>
              </p:cNvPr>
              <p:cNvGrpSpPr/>
              <p:nvPr/>
            </p:nvGrpSpPr>
            <p:grpSpPr>
              <a:xfrm>
                <a:off x="414650" y="4658280"/>
                <a:ext cx="11855154" cy="1799622"/>
                <a:chOff x="340115" y="4536342"/>
                <a:chExt cx="11921612" cy="1593103"/>
              </a:xfrm>
            </p:grpSpPr>
            <p:sp>
              <p:nvSpPr>
                <p:cNvPr id="7" name="Oval 6"/>
                <p:cNvSpPr/>
                <p:nvPr/>
              </p:nvSpPr>
              <p:spPr>
                <a:xfrm>
                  <a:off x="340115" y="4737027"/>
                  <a:ext cx="1187669" cy="1136799"/>
                </a:xfrm>
                <a:prstGeom prst="ellipse">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lIns="91430" tIns="45718" rIns="91430" bIns="45718" rtlCol="0" anchor="ctr"/>
                <a:lstStyle/>
                <a:p>
                  <a:pPr algn="ctr"/>
                  <a:r>
                    <a:rPr lang="en-GB" sz="5500" b="1" dirty="0">
                      <a:solidFill>
                        <a:srgbClr val="FFFF00"/>
                      </a:solidFill>
                      <a:effectLst>
                        <a:outerShdw blurRad="38100" dist="38100" dir="2700000" algn="tl">
                          <a:srgbClr val="000000">
                            <a:alpha val="43137"/>
                          </a:srgbClr>
                        </a:outerShdw>
                      </a:effectLst>
                    </a:rPr>
                    <a:t>3</a:t>
                  </a:r>
                </a:p>
              </p:txBody>
            </p:sp>
            <p:sp>
              <p:nvSpPr>
                <p:cNvPr id="9" name="Rounded Rectangle 8"/>
                <p:cNvSpPr/>
                <p:nvPr/>
              </p:nvSpPr>
              <p:spPr>
                <a:xfrm>
                  <a:off x="1520607" y="4536342"/>
                  <a:ext cx="10741120" cy="1593103"/>
                </a:xfrm>
                <a:prstGeom prst="roundRect">
                  <a:avLst/>
                </a:prstGeom>
                <a:solidFill>
                  <a:srgbClr val="FFFFCC"/>
                </a:solidFill>
              </p:spPr>
              <p:style>
                <a:lnRef idx="1">
                  <a:schemeClr val="accent6"/>
                </a:lnRef>
                <a:fillRef idx="2">
                  <a:schemeClr val="accent6"/>
                </a:fillRef>
                <a:effectRef idx="1">
                  <a:schemeClr val="accent6"/>
                </a:effectRef>
                <a:fontRef idx="minor">
                  <a:schemeClr val="dk1"/>
                </a:fontRef>
              </p:style>
              <p:txBody>
                <a:bodyPr lIns="91430" tIns="45718" rIns="91430" bIns="45718" rtlCol="0" anchor="ctr"/>
                <a:lstStyle/>
                <a:p>
                  <a:pPr algn="just">
                    <a:buClr>
                      <a:srgbClr val="C00000"/>
                    </a:buClr>
                  </a:pPr>
                  <a:r>
                    <a:rPr lang="en-US" sz="2400" b="1" dirty="0" err="1">
                      <a:effectLst/>
                      <a:latin typeface="Times New Roman" panose="02020603050405020304" pitchFamily="18" charset="0"/>
                      <a:ea typeface="Calibri" panose="020F0502020204030204" pitchFamily="34" charset="0"/>
                    </a:rPr>
                    <a:t>Quy</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định</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số</a:t>
                  </a:r>
                  <a:r>
                    <a:rPr lang="en-US" sz="2400" b="1" dirty="0">
                      <a:effectLst/>
                      <a:latin typeface="Times New Roman" panose="02020603050405020304" pitchFamily="18" charset="0"/>
                      <a:ea typeface="Calibri" panose="020F0502020204030204" pitchFamily="34" charset="0"/>
                    </a:rPr>
                    <a:t> 48-QĐ/TW, </a:t>
                  </a:r>
                  <a:r>
                    <a:rPr lang="en-US" sz="2400" b="1" dirty="0" err="1">
                      <a:effectLst/>
                      <a:latin typeface="Times New Roman" panose="02020603050405020304" pitchFamily="18" charset="0"/>
                      <a:ea typeface="Calibri" panose="020F0502020204030204" pitchFamily="34" charset="0"/>
                    </a:rPr>
                    <a:t>ngày</a:t>
                  </a:r>
                  <a:r>
                    <a:rPr lang="en-US" sz="2400" b="1" dirty="0">
                      <a:effectLst/>
                      <a:latin typeface="Times New Roman" panose="02020603050405020304" pitchFamily="18" charset="0"/>
                      <a:ea typeface="Calibri" panose="020F0502020204030204" pitchFamily="34" charset="0"/>
                    </a:rPr>
                    <a:t> 20 </a:t>
                  </a:r>
                  <a:r>
                    <a:rPr lang="en-US" sz="2400" b="1" dirty="0" err="1">
                      <a:effectLst/>
                      <a:latin typeface="Times New Roman" panose="02020603050405020304" pitchFamily="18" charset="0"/>
                      <a:ea typeface="Calibri" panose="020F0502020204030204" pitchFamily="34" charset="0"/>
                    </a:rPr>
                    <a:t>tháng</a:t>
                  </a:r>
                  <a:r>
                    <a:rPr lang="en-US" sz="2400" b="1" dirty="0">
                      <a:effectLst/>
                      <a:latin typeface="Times New Roman" panose="02020603050405020304" pitchFamily="18" charset="0"/>
                      <a:ea typeface="Calibri" panose="020F0502020204030204" pitchFamily="34" charset="0"/>
                    </a:rPr>
                    <a:t> 12 </a:t>
                  </a:r>
                  <a:r>
                    <a:rPr lang="en-US" sz="2400" b="1" dirty="0" err="1">
                      <a:effectLst/>
                      <a:latin typeface="Times New Roman" panose="02020603050405020304" pitchFamily="18" charset="0"/>
                      <a:ea typeface="Calibri" panose="020F0502020204030204" pitchFamily="34" charset="0"/>
                    </a:rPr>
                    <a:t>năm</a:t>
                  </a:r>
                  <a:r>
                    <a:rPr lang="en-US" sz="2400" b="1" dirty="0">
                      <a:effectLst/>
                      <a:latin typeface="Times New Roman" panose="02020603050405020304" pitchFamily="18" charset="0"/>
                      <a:ea typeface="Calibri" panose="020F0502020204030204" pitchFamily="34" charset="0"/>
                    </a:rPr>
                    <a:t> 2021 </a:t>
                  </a:r>
                  <a:r>
                    <a:rPr lang="en-US" sz="2400" b="1" dirty="0" err="1">
                      <a:effectLst/>
                      <a:latin typeface="Times New Roman" panose="02020603050405020304" pitchFamily="18" charset="0"/>
                      <a:ea typeface="Calibri" panose="020F0502020204030204" pitchFamily="34" charset="0"/>
                    </a:rPr>
                    <a:t>của</a:t>
                  </a:r>
                  <a:r>
                    <a:rPr lang="en-US" sz="2400" b="1" dirty="0">
                      <a:effectLst/>
                      <a:latin typeface="Times New Roman" panose="02020603050405020304" pitchFamily="18" charset="0"/>
                      <a:ea typeface="Calibri" panose="020F0502020204030204" pitchFamily="34" charset="0"/>
                    </a:rPr>
                    <a:t> Ban </a:t>
                  </a:r>
                  <a:r>
                    <a:rPr lang="en-US" sz="2400" b="1" dirty="0" err="1">
                      <a:effectLst/>
                      <a:latin typeface="Times New Roman" panose="02020603050405020304" pitchFamily="18" charset="0"/>
                      <a:ea typeface="Calibri" panose="020F0502020204030204" pitchFamily="34" charset="0"/>
                    </a:rPr>
                    <a:t>Bí</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thư</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về</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chức</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năng</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nhiệm</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vụ</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của</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đảng</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bộ</a:t>
                  </a:r>
                  <a:r>
                    <a:rPr lang="en-US" sz="2400" b="1" dirty="0">
                      <a:effectLst/>
                      <a:latin typeface="Times New Roman" panose="02020603050405020304" pitchFamily="18" charset="0"/>
                      <a:ea typeface="Calibri" panose="020F0502020204030204" pitchFamily="34" charset="0"/>
                    </a:rPr>
                    <a:t>, chi </a:t>
                  </a:r>
                  <a:r>
                    <a:rPr lang="en-US" sz="2400" b="1" dirty="0" err="1">
                      <a:effectLst/>
                      <a:latin typeface="Times New Roman" panose="02020603050405020304" pitchFamily="18" charset="0"/>
                      <a:ea typeface="Calibri" panose="020F0502020204030204" pitchFamily="34" charset="0"/>
                    </a:rPr>
                    <a:t>bộ</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cơ</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sở</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trong</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doanh</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nghiệp</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nhà</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nước</a:t>
                  </a:r>
                  <a:r>
                    <a:rPr lang="en-US" sz="2400" b="1" dirty="0">
                      <a:effectLst/>
                      <a:latin typeface="Times New Roman" panose="02020603050405020304" pitchFamily="18" charset="0"/>
                      <a:ea typeface="Calibri" panose="020F0502020204030204" pitchFamily="34" charset="0"/>
                    </a:rPr>
                    <a:t>.</a:t>
                  </a:r>
                </a:p>
                <a:p>
                  <a:pPr algn="just">
                    <a:buClr>
                      <a:srgbClr val="C00000"/>
                    </a:buClr>
                  </a:pPr>
                  <a:r>
                    <a:rPr lang="en-US" sz="2400" b="1" dirty="0" err="1">
                      <a:effectLst/>
                      <a:latin typeface="Times New Roman" panose="02020603050405020304" pitchFamily="18" charset="0"/>
                      <a:ea typeface="Calibri" panose="020F0502020204030204" pitchFamily="34" charset="0"/>
                    </a:rPr>
                    <a:t>Quy</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định</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số</a:t>
                  </a:r>
                  <a:r>
                    <a:rPr lang="en-US" sz="2400" b="1" dirty="0">
                      <a:effectLst/>
                      <a:latin typeface="Times New Roman" panose="02020603050405020304" pitchFamily="18" charset="0"/>
                      <a:ea typeface="Calibri" panose="020F0502020204030204" pitchFamily="34" charset="0"/>
                    </a:rPr>
                    <a:t> 47-QĐ/TW, </a:t>
                  </a:r>
                  <a:r>
                    <a:rPr lang="en-US" sz="2400" b="1" dirty="0" err="1">
                      <a:effectLst/>
                      <a:latin typeface="Times New Roman" panose="02020603050405020304" pitchFamily="18" charset="0"/>
                      <a:ea typeface="Calibri" panose="020F0502020204030204" pitchFamily="34" charset="0"/>
                    </a:rPr>
                    <a:t>ngày</a:t>
                  </a:r>
                  <a:r>
                    <a:rPr lang="en-US" sz="2400" b="1" dirty="0">
                      <a:effectLst/>
                      <a:latin typeface="Times New Roman" panose="02020603050405020304" pitchFamily="18" charset="0"/>
                      <a:ea typeface="Calibri" panose="020F0502020204030204" pitchFamily="34" charset="0"/>
                    </a:rPr>
                    <a:t> 20 </a:t>
                  </a:r>
                  <a:r>
                    <a:rPr lang="en-US" sz="2400" b="1" dirty="0" err="1">
                      <a:effectLst/>
                      <a:latin typeface="Times New Roman" panose="02020603050405020304" pitchFamily="18" charset="0"/>
                      <a:ea typeface="Calibri" panose="020F0502020204030204" pitchFamily="34" charset="0"/>
                    </a:rPr>
                    <a:t>tháng</a:t>
                  </a:r>
                  <a:r>
                    <a:rPr lang="en-US" sz="2400" b="1" dirty="0">
                      <a:effectLst/>
                      <a:latin typeface="Times New Roman" panose="02020603050405020304" pitchFamily="18" charset="0"/>
                      <a:ea typeface="Calibri" panose="020F0502020204030204" pitchFamily="34" charset="0"/>
                    </a:rPr>
                    <a:t> 12 </a:t>
                  </a:r>
                  <a:r>
                    <a:rPr lang="en-US" sz="2400" b="1" dirty="0" err="1">
                      <a:effectLst/>
                      <a:latin typeface="Times New Roman" panose="02020603050405020304" pitchFamily="18" charset="0"/>
                      <a:ea typeface="Calibri" panose="020F0502020204030204" pitchFamily="34" charset="0"/>
                    </a:rPr>
                    <a:t>năm</a:t>
                  </a:r>
                  <a:r>
                    <a:rPr lang="en-US" sz="2400" b="1" dirty="0">
                      <a:effectLst/>
                      <a:latin typeface="Times New Roman" panose="02020603050405020304" pitchFamily="18" charset="0"/>
                      <a:ea typeface="Calibri" panose="020F0502020204030204" pitchFamily="34" charset="0"/>
                    </a:rPr>
                    <a:t> 2021 </a:t>
                  </a:r>
                  <a:r>
                    <a:rPr lang="en-US" sz="2400" b="1" dirty="0" err="1">
                      <a:effectLst/>
                      <a:latin typeface="Times New Roman" panose="02020603050405020304" pitchFamily="18" charset="0"/>
                      <a:ea typeface="Calibri" panose="020F0502020204030204" pitchFamily="34" charset="0"/>
                    </a:rPr>
                    <a:t>của</a:t>
                  </a:r>
                  <a:r>
                    <a:rPr lang="en-US" sz="2400" b="1" dirty="0">
                      <a:effectLst/>
                      <a:latin typeface="Times New Roman" panose="02020603050405020304" pitchFamily="18" charset="0"/>
                      <a:ea typeface="Calibri" panose="020F0502020204030204" pitchFamily="34" charset="0"/>
                    </a:rPr>
                    <a:t> Ban </a:t>
                  </a:r>
                  <a:r>
                    <a:rPr lang="en-US" sz="2400" b="1" dirty="0" err="1">
                      <a:effectLst/>
                      <a:latin typeface="Times New Roman" panose="02020603050405020304" pitchFamily="18" charset="0"/>
                      <a:ea typeface="Calibri" panose="020F0502020204030204" pitchFamily="34" charset="0"/>
                    </a:rPr>
                    <a:t>Bí</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thư</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về</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chức</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năng</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nhiệm</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vụ</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của</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đảng</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bộ</a:t>
                  </a:r>
                  <a:r>
                    <a:rPr lang="en-US" sz="2400" b="1" dirty="0">
                      <a:effectLst/>
                      <a:latin typeface="Times New Roman" panose="02020603050405020304" pitchFamily="18" charset="0"/>
                      <a:ea typeface="Calibri" panose="020F0502020204030204" pitchFamily="34" charset="0"/>
                    </a:rPr>
                    <a:t>, chi </a:t>
                  </a:r>
                  <a:r>
                    <a:rPr lang="en-US" sz="2400" b="1" dirty="0" err="1">
                      <a:effectLst/>
                      <a:latin typeface="Times New Roman" panose="02020603050405020304" pitchFamily="18" charset="0"/>
                      <a:ea typeface="Calibri" panose="020F0502020204030204" pitchFamily="34" charset="0"/>
                    </a:rPr>
                    <a:t>bộ</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cơ</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sở</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trong</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doanh</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nghiệp</a:t>
                  </a:r>
                  <a:r>
                    <a:rPr lang="en-US" sz="2400" b="1" dirty="0">
                      <a:effectLst/>
                      <a:latin typeface="Times New Roman" panose="02020603050405020304" pitchFamily="18" charset="0"/>
                      <a:ea typeface="Calibri" panose="020F0502020204030204" pitchFamily="34" charset="0"/>
                    </a:rPr>
                    <a:t> do </a:t>
                  </a:r>
                  <a:r>
                    <a:rPr lang="en-US" sz="2400" b="1" dirty="0" err="1">
                      <a:effectLst/>
                      <a:latin typeface="Times New Roman" panose="02020603050405020304" pitchFamily="18" charset="0"/>
                      <a:ea typeface="Calibri" panose="020F0502020204030204" pitchFamily="34" charset="0"/>
                    </a:rPr>
                    <a:t>Nhà</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nước</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nắm</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giữ</a:t>
                  </a:r>
                  <a:r>
                    <a:rPr lang="en-US" sz="2400" b="1" dirty="0">
                      <a:effectLst/>
                      <a:latin typeface="Times New Roman" panose="02020603050405020304" pitchFamily="18" charset="0"/>
                      <a:ea typeface="Calibri" panose="020F0502020204030204" pitchFamily="34" charset="0"/>
                    </a:rPr>
                    <a:t> d</a:t>
                  </a:r>
                  <a:r>
                    <a:rPr lang="vi-VN" sz="2400" b="1" dirty="0">
                      <a:effectLst/>
                      <a:latin typeface="Times New Roman" panose="02020603050405020304" pitchFamily="18" charset="0"/>
                      <a:ea typeface="Calibri" panose="020F0502020204030204" pitchFamily="34" charset="0"/>
                    </a:rPr>
                    <a:t>ư</a:t>
                  </a:r>
                  <a:r>
                    <a:rPr lang="en-US" sz="2400" b="1" dirty="0" err="1">
                      <a:latin typeface="Times New Roman" panose="02020603050405020304" pitchFamily="18" charset="0"/>
                      <a:ea typeface="Calibri" panose="020F0502020204030204" pitchFamily="34" charset="0"/>
                    </a:rPr>
                    <a:t>ới</a:t>
                  </a:r>
                  <a:r>
                    <a:rPr lang="en-US" sz="2400" b="1" dirty="0">
                      <a:latin typeface="Times New Roman" panose="02020603050405020304" pitchFamily="18" charset="0"/>
                      <a:ea typeface="Calibri" panose="020F0502020204030204" pitchFamily="34" charset="0"/>
                    </a:rPr>
                    <a:t> </a:t>
                  </a:r>
                  <a:r>
                    <a:rPr lang="en-US" sz="2400" b="1" dirty="0">
                      <a:effectLst/>
                      <a:latin typeface="Times New Roman" panose="02020603050405020304" pitchFamily="18" charset="0"/>
                      <a:ea typeface="Calibri" panose="020F0502020204030204" pitchFamily="34" charset="0"/>
                    </a:rPr>
                    <a:t>50% </a:t>
                  </a:r>
                  <a:r>
                    <a:rPr lang="en-US" sz="2400" b="1" dirty="0" err="1">
                      <a:effectLst/>
                      <a:latin typeface="Times New Roman" panose="02020603050405020304" pitchFamily="18" charset="0"/>
                      <a:ea typeface="Calibri" panose="020F0502020204030204" pitchFamily="34" charset="0"/>
                    </a:rPr>
                    <a:t>vốn</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điều</a:t>
                  </a:r>
                  <a:r>
                    <a:rPr lang="en-US" sz="2400" b="1" dirty="0">
                      <a:effectLst/>
                      <a:latin typeface="Times New Roman" panose="02020603050405020304" pitchFamily="18" charset="0"/>
                      <a:ea typeface="Calibri" panose="020F0502020204030204" pitchFamily="34" charset="0"/>
                    </a:rPr>
                    <a:t> </a:t>
                  </a:r>
                  <a:r>
                    <a:rPr lang="en-US" sz="2400" b="1" dirty="0" err="1">
                      <a:effectLst/>
                      <a:latin typeface="Times New Roman" panose="02020603050405020304" pitchFamily="18" charset="0"/>
                      <a:ea typeface="Calibri" panose="020F0502020204030204" pitchFamily="34" charset="0"/>
                    </a:rPr>
                    <a:t>lệ</a:t>
                  </a:r>
                  <a:endParaRPr lang="vi-VN" sz="3200" b="1" dirty="0">
                    <a:solidFill>
                      <a:srgbClr val="C00000"/>
                    </a:solidFill>
                    <a:latin typeface="+mj-lt"/>
                    <a:cs typeface="Arial" panose="020B0604020202020204" pitchFamily="34" charset="0"/>
                  </a:endParaRPr>
                </a:p>
              </p:txBody>
            </p:sp>
          </p:grpSp>
          <p:grpSp>
            <p:nvGrpSpPr>
              <p:cNvPr id="3" name="Group 2">
                <a:extLst>
                  <a:ext uri="{FF2B5EF4-FFF2-40B4-BE49-F238E27FC236}">
                    <a16:creationId xmlns:a16="http://schemas.microsoft.com/office/drawing/2014/main" id="{CEE19B90-EA72-6380-7A53-B7B4E108E361}"/>
                  </a:ext>
                </a:extLst>
              </p:cNvPr>
              <p:cNvGrpSpPr/>
              <p:nvPr/>
            </p:nvGrpSpPr>
            <p:grpSpPr>
              <a:xfrm>
                <a:off x="800182" y="1290179"/>
                <a:ext cx="11469622" cy="2914043"/>
                <a:chOff x="770155" y="1432273"/>
                <a:chExt cx="11469622" cy="2914043"/>
              </a:xfrm>
            </p:grpSpPr>
            <p:sp>
              <p:nvSpPr>
                <p:cNvPr id="11" name="Oval 10">
                  <a:extLst>
                    <a:ext uri="{FF2B5EF4-FFF2-40B4-BE49-F238E27FC236}">
                      <a16:creationId xmlns:a16="http://schemas.microsoft.com/office/drawing/2014/main" id="{6B977548-0269-4A7C-8643-8498000A5369}"/>
                    </a:ext>
                  </a:extLst>
                </p:cNvPr>
                <p:cNvSpPr/>
                <p:nvPr/>
              </p:nvSpPr>
              <p:spPr>
                <a:xfrm>
                  <a:off x="770155" y="3209517"/>
                  <a:ext cx="1187669" cy="1136799"/>
                </a:xfrm>
                <a:prstGeom prst="ellipse">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lIns="91430" tIns="45718" rIns="91430" bIns="45718" rtlCol="0" anchor="ctr"/>
                <a:lstStyle/>
                <a:p>
                  <a:pPr algn="ctr"/>
                  <a:r>
                    <a:rPr lang="en-GB" sz="5500" b="1" dirty="0">
                      <a:solidFill>
                        <a:srgbClr val="FFFF00"/>
                      </a:solidFill>
                      <a:effectLst>
                        <a:outerShdw blurRad="38100" dist="38100" dir="2700000" algn="tl">
                          <a:srgbClr val="000000">
                            <a:alpha val="43137"/>
                          </a:srgbClr>
                        </a:outerShdw>
                      </a:effectLst>
                    </a:rPr>
                    <a:t>2</a:t>
                  </a:r>
                </a:p>
              </p:txBody>
            </p:sp>
            <p:sp>
              <p:nvSpPr>
                <p:cNvPr id="12" name="Rounded Rectangle 4">
                  <a:extLst>
                    <a:ext uri="{FF2B5EF4-FFF2-40B4-BE49-F238E27FC236}">
                      <a16:creationId xmlns:a16="http://schemas.microsoft.com/office/drawing/2014/main" id="{68D1793B-8070-4BEE-A249-618FD82CD97A}"/>
                    </a:ext>
                  </a:extLst>
                </p:cNvPr>
                <p:cNvSpPr/>
                <p:nvPr/>
              </p:nvSpPr>
              <p:spPr>
                <a:xfrm>
                  <a:off x="1726265" y="1432273"/>
                  <a:ext cx="10513512" cy="1550215"/>
                </a:xfrm>
                <a:prstGeom prst="roundRect">
                  <a:avLst/>
                </a:prstGeom>
                <a:solidFill>
                  <a:srgbClr val="FFFFCC"/>
                </a:solidFill>
              </p:spPr>
              <p:style>
                <a:lnRef idx="1">
                  <a:schemeClr val="accent6"/>
                </a:lnRef>
                <a:fillRef idx="2">
                  <a:schemeClr val="accent6"/>
                </a:fillRef>
                <a:effectRef idx="1">
                  <a:schemeClr val="accent6"/>
                </a:effectRef>
                <a:fontRef idx="minor">
                  <a:schemeClr val="dk1"/>
                </a:fontRef>
              </p:style>
              <p:txBody>
                <a:bodyPr lIns="91430" tIns="45718" rIns="91430" bIns="45718" rtlCol="0" anchor="ctr"/>
                <a:lstStyle/>
                <a:p>
                  <a:pPr algn="just">
                    <a:buClr>
                      <a:srgbClr val="C00000"/>
                    </a:buClr>
                  </a:pPr>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37-KH/ĐU </a:t>
                  </a:r>
                  <a:r>
                    <a:rPr lang="en-US" sz="2400" b="1" dirty="0" err="1">
                      <a:latin typeface="Times New Roman" panose="02020603050405020304" pitchFamily="18" charset="0"/>
                      <a:cs typeface="Times New Roman" panose="02020603050405020304" pitchFamily="18" charset="0"/>
                    </a:rPr>
                    <a:t>ngày</a:t>
                  </a:r>
                  <a:r>
                    <a:rPr lang="en-US" sz="2400" b="1" dirty="0">
                      <a:latin typeface="Times New Roman" panose="02020603050405020304" pitchFamily="18" charset="0"/>
                      <a:cs typeface="Times New Roman" panose="02020603050405020304" pitchFamily="18" charset="0"/>
                    </a:rPr>
                    <a:t> 23 </a:t>
                  </a: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9 </a:t>
                  </a:r>
                  <a:r>
                    <a:rPr lang="en-US" sz="2400" b="1" dirty="0" err="1">
                      <a:latin typeface="Times New Roman" panose="02020603050405020304" pitchFamily="18" charset="0"/>
                      <a:cs typeface="Times New Roman" panose="02020603050405020304" pitchFamily="18" charset="0"/>
                    </a:rPr>
                    <a:t>năm</a:t>
                  </a:r>
                  <a:r>
                    <a:rPr lang="en-US" sz="2400" b="1" dirty="0">
                      <a:latin typeface="Times New Roman" panose="02020603050405020304" pitchFamily="18" charset="0"/>
                      <a:cs typeface="Times New Roman" panose="02020603050405020304" pitchFamily="18" charset="0"/>
                    </a:rPr>
                    <a:t> 2022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Ban </a:t>
                  </a:r>
                  <a:r>
                    <a:rPr lang="en-US" sz="2400" b="1" dirty="0" err="1">
                      <a:latin typeface="Times New Roman" panose="02020603050405020304" pitchFamily="18" charset="0"/>
                      <a:cs typeface="Times New Roman" panose="02020603050405020304" pitchFamily="18" charset="0"/>
                    </a:rPr>
                    <a:t>Thường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Tổng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Công</a:t>
                  </a:r>
                  <a:r>
                    <a:rPr lang="en-US" sz="2400" b="1" dirty="0">
                      <a:latin typeface="Times New Roman" panose="02020603050405020304" pitchFamily="18" charset="0"/>
                      <a:cs typeface="Times New Roman" panose="02020603050405020304" pitchFamily="18" charset="0"/>
                    </a:rPr>
                    <a:t> ty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14-KL/TW                  </a:t>
                  </a:r>
                  <a:r>
                    <a:rPr lang="en-US" sz="2400" b="1" dirty="0" err="1">
                      <a:latin typeface="Times New Roman" panose="02020603050405020304" pitchFamily="18" charset="0"/>
                      <a:cs typeface="Times New Roman" panose="02020603050405020304" pitchFamily="18" charset="0"/>
                    </a:rPr>
                    <a:t>ngày</a:t>
                  </a:r>
                  <a:r>
                    <a:rPr lang="en-US" sz="2400" b="1" dirty="0">
                      <a:latin typeface="Times New Roman" panose="02020603050405020304" pitchFamily="18" charset="0"/>
                      <a:cs typeface="Times New Roman" panose="02020603050405020304" pitchFamily="18" charset="0"/>
                    </a:rPr>
                    <a:t> 22 </a:t>
                  </a: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9 </a:t>
                  </a:r>
                  <a:r>
                    <a:rPr lang="en-US" sz="2400" b="1" dirty="0" err="1">
                      <a:latin typeface="Times New Roman" panose="02020603050405020304" pitchFamily="18" charset="0"/>
                      <a:cs typeface="Times New Roman" panose="02020603050405020304" pitchFamily="18" charset="0"/>
                    </a:rPr>
                    <a:t>năm</a:t>
                  </a:r>
                  <a:r>
                    <a:rPr lang="en-US" sz="2400" b="1" dirty="0">
                      <a:latin typeface="Times New Roman" panose="02020603050405020304" pitchFamily="18" charset="0"/>
                      <a:cs typeface="Times New Roman" panose="02020603050405020304" pitchFamily="18" charset="0"/>
                    </a:rPr>
                    <a:t> 2021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chủ</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khuyến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khích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vì</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ích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chung</a:t>
                  </a:r>
                  <a:endParaRPr lang="vi-VN" sz="2400" b="1" dirty="0">
                    <a:solidFill>
                      <a:srgbClr val="0000CC"/>
                    </a:solidFill>
                    <a:latin typeface="Times New Roman" panose="02020603050405020304" pitchFamily="18" charset="0"/>
                    <a:cs typeface="Times New Roman" panose="02020603050405020304" pitchFamily="18" charset="0"/>
                  </a:endParaRPr>
                </a:p>
              </p:txBody>
            </p:sp>
          </p:grpSp>
        </p:grpSp>
        <p:sp>
          <p:nvSpPr>
            <p:cNvPr id="13" name="TextBox 12">
              <a:extLst>
                <a:ext uri="{FF2B5EF4-FFF2-40B4-BE49-F238E27FC236}">
                  <a16:creationId xmlns:a16="http://schemas.microsoft.com/office/drawing/2014/main" id="{08CE1BFB-6BD4-4107-A7E2-576C00A8FF18}"/>
                </a:ext>
              </a:extLst>
            </p:cNvPr>
            <p:cNvSpPr txBox="1"/>
            <p:nvPr/>
          </p:nvSpPr>
          <p:spPr>
            <a:xfrm>
              <a:off x="2100354" y="3393621"/>
              <a:ext cx="9855634" cy="830997"/>
            </a:xfrm>
            <a:prstGeom prst="rect">
              <a:avLst/>
            </a:prstGeom>
            <a:noFill/>
          </p:spPr>
          <p:txBody>
            <a:bodyPr wrap="square">
              <a:spAutoFit/>
            </a:bodyPr>
            <a:lstStyle/>
            <a:p>
              <a:pPr algn="just"/>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quyết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lãnh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vụ</a:t>
              </a:r>
              <a:r>
                <a:rPr lang="en-US" sz="2400" b="1" dirty="0">
                  <a:latin typeface="Times New Roman" panose="02020603050405020304" pitchFamily="18" charset="0"/>
                  <a:cs typeface="Times New Roman" panose="02020603050405020304" pitchFamily="18" charset="0"/>
                </a:rPr>
                <a:t> SXKD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Ban </a:t>
              </a:r>
              <a:r>
                <a:rPr lang="en-US" sz="2400" b="1" dirty="0" err="1">
                  <a:latin typeface="Times New Roman" panose="02020603050405020304" pitchFamily="18" charset="0"/>
                  <a:cs typeface="Times New Roman" panose="02020603050405020304" pitchFamily="18" charset="0"/>
                </a:rPr>
                <a:t>Thường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Tổng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Công</a:t>
              </a:r>
              <a:r>
                <a:rPr lang="en-US" sz="2400" b="1" dirty="0">
                  <a:latin typeface="Times New Roman" panose="02020603050405020304" pitchFamily="18" charset="0"/>
                  <a:cs typeface="Times New Roman" panose="02020603050405020304" pitchFamily="18" charset="0"/>
                </a:rPr>
                <a:t> ty</a:t>
              </a:r>
            </a:p>
          </p:txBody>
        </p:sp>
      </p:grpSp>
    </p:spTree>
    <p:extLst>
      <p:ext uri="{BB962C8B-B14F-4D97-AF65-F5344CB8AC3E}">
        <p14:creationId xmlns:p14="http://schemas.microsoft.com/office/powerpoint/2010/main" val="297691169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02-NQ/ĐU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30/11/2020</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61227"/>
            <a:ext cx="10437695" cy="5155253"/>
          </a:xfrm>
          <a:prstGeom prst="rect">
            <a:avLst/>
          </a:prstGeom>
          <a:ln w="38100">
            <a:solidFill>
              <a:srgbClr val="FF0000"/>
            </a:solidFill>
          </a:ln>
        </p:spPr>
        <p:txBody>
          <a:bodyPr wrap="square" lIns="91430" tIns="45718" rIns="91430" bIns="45718">
            <a:spAutoFit/>
          </a:bodyPr>
          <a:lstStyle/>
          <a:p>
            <a:pPr indent="914400" algn="just">
              <a:spcAft>
                <a:spcPts val="600"/>
              </a:spcAft>
            </a:pP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Hiện</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nay,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Thủ</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tướng</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Chính</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phủ</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chấp</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thuận</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chủ</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trương</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tại</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Văn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bản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số</a:t>
            </a:r>
            <a:r>
              <a:rPr lang="en-US" sz="2400" i="1" dirty="0">
                <a:effectLst/>
                <a:latin typeface="Times New Roman" panose="02020603050405020304" pitchFamily="18" charset="0"/>
                <a:ea typeface="Times New Roman" panose="02020603050405020304" pitchFamily="18" charset="0"/>
              </a:rPr>
              <a:t> 809/</a:t>
            </a:r>
            <a:r>
              <a:rPr lang="en-US" sz="2400" i="1" dirty="0" err="1">
                <a:effectLst/>
                <a:latin typeface="Times New Roman" panose="02020603050405020304" pitchFamily="18" charset="0"/>
                <a:ea typeface="Times New Roman" panose="02020603050405020304" pitchFamily="18" charset="0"/>
              </a:rPr>
              <a:t>TTg</a:t>
            </a:r>
            <a:r>
              <a:rPr lang="en-US" sz="2400" i="1" dirty="0">
                <a:effectLst/>
                <a:latin typeface="Times New Roman" panose="02020603050405020304" pitchFamily="18" charset="0"/>
                <a:ea typeface="Times New Roman" panose="02020603050405020304" pitchFamily="18" charset="0"/>
              </a:rPr>
              <a:t>-CN </a:t>
            </a:r>
            <a:r>
              <a:rPr lang="en-US" sz="2400" i="1" dirty="0" err="1">
                <a:effectLst/>
                <a:latin typeface="Times New Roman" panose="02020603050405020304" pitchFamily="18" charset="0"/>
                <a:ea typeface="Times New Roman" panose="02020603050405020304" pitchFamily="18" charset="0"/>
              </a:rPr>
              <a:t>ngày</a:t>
            </a:r>
            <a:r>
              <a:rPr lang="en-US" sz="2400" i="1" dirty="0">
                <a:effectLst/>
                <a:latin typeface="Times New Roman" panose="02020603050405020304" pitchFamily="18" charset="0"/>
                <a:ea typeface="Times New Roman" panose="02020603050405020304" pitchFamily="18" charset="0"/>
              </a:rPr>
              <a:t> 10/6/2021 </a:t>
            </a:r>
            <a:r>
              <a:rPr lang="en-US" sz="2400" i="1" dirty="0" err="1">
                <a:effectLst/>
                <a:latin typeface="Times New Roman" panose="02020603050405020304" pitchFamily="18" charset="0"/>
                <a:ea typeface="Times New Roman" panose="02020603050405020304" pitchFamily="18" charset="0"/>
              </a:rPr>
              <a:t>về</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chủ</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trương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lập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điều</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chỉnh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Quy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hoạch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cấp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nước</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Thành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phố</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Hồ</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Chí</a:t>
            </a:r>
            <a:r>
              <a:rPr lang="en-US" sz="2400" i="1" dirty="0">
                <a:effectLst/>
                <a:latin typeface="Times New Roman" panose="02020603050405020304" pitchFamily="18" charset="0"/>
                <a:ea typeface="Times New Roman" panose="02020603050405020304" pitchFamily="18" charset="0"/>
              </a:rPr>
              <a:t> Minh </a:t>
            </a:r>
            <a:r>
              <a:rPr lang="en-US" sz="2400" i="1" dirty="0" err="1">
                <a:effectLst/>
                <a:latin typeface="Times New Roman" panose="02020603050405020304" pitchFamily="18" charset="0"/>
                <a:ea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năm</a:t>
            </a:r>
            <a:r>
              <a:rPr lang="en-US" sz="2400" i="1" dirty="0">
                <a:effectLst/>
                <a:latin typeface="Times New Roman" panose="02020603050405020304" pitchFamily="18" charset="0"/>
                <a:ea typeface="Times New Roman" panose="02020603050405020304" pitchFamily="18" charset="0"/>
              </a:rPr>
              <a:t> 2040, </a:t>
            </a:r>
            <a:r>
              <a:rPr lang="en-US" sz="2400" i="1" dirty="0" err="1">
                <a:effectLst/>
                <a:latin typeface="Times New Roman" panose="02020603050405020304" pitchFamily="18" charset="0"/>
                <a:ea typeface="Times New Roman" panose="02020603050405020304" pitchFamily="18" charset="0"/>
              </a:rPr>
              <a:t>tầm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nhìn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năm</a:t>
            </a:r>
            <a:r>
              <a:rPr lang="en-US" sz="2400" i="1" dirty="0">
                <a:effectLst/>
                <a:latin typeface="Times New Roman" panose="02020603050405020304" pitchFamily="18" charset="0"/>
                <a:ea typeface="Times New Roman" panose="02020603050405020304" pitchFamily="18" charset="0"/>
              </a:rPr>
              <a:t> 2060. </a:t>
            </a:r>
          </a:p>
          <a:p>
            <a:pPr indent="914400" algn="just">
              <a:spcAft>
                <a:spcPts val="600"/>
              </a:spcAft>
            </a:pP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Thời</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gian</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tới</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Tổng</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Công</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ty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tiếp</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tục</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thực</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hiện</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02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giai</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đoạn</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quan</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400" i="1" spc="-10" dirty="0" err="1">
                <a:latin typeface="Times New Roman" panose="02020603050405020304" pitchFamily="18" charset="0"/>
                <a:ea typeface="SimSun" panose="02010600030101010101" pitchFamily="2" charset="-122"/>
                <a:cs typeface="Times New Roman" panose="02020603050405020304" pitchFamily="18" charset="0"/>
              </a:rPr>
              <a:t>trọng</a:t>
            </a:r>
            <a:r>
              <a:rPr lang="en-US" sz="2400" i="1" spc="-10" dirty="0">
                <a:latin typeface="Times New Roman" panose="02020603050405020304" pitchFamily="18" charset="0"/>
                <a:ea typeface="SimSun" panose="02010600030101010101" pitchFamily="2" charset="-122"/>
                <a:cs typeface="Times New Roman" panose="02020603050405020304" pitchFamily="18" charset="0"/>
              </a:rPr>
              <a:t>: </a:t>
            </a:r>
          </a:p>
          <a:p>
            <a:pPr marL="342900" indent="-342900" algn="just">
              <a:spcAft>
                <a:spcPts val="600"/>
              </a:spcAft>
              <a:buFont typeface="Arial" panose="020B0604020202020204" pitchFamily="34" charset="0"/>
              <a:buChar char="•"/>
            </a:pP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Giai</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đoạn</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1: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Xây</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dựng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Nhiệm</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vụ</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điều</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chỉnh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quy</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hoạch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Sở</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Ban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Ngành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tổng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hợp</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UBND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thông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qua, UBND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Thủ</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tướng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sau</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khi</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thông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qua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Bộ</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Ngành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phê</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duyệt</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a:t>
            </a:r>
          </a:p>
          <a:p>
            <a:pPr marL="342900" indent="-342900" algn="just">
              <a:spcAft>
                <a:spcPts val="600"/>
              </a:spcAft>
              <a:buFont typeface="Arial" panose="020B0604020202020204" pitchFamily="34" charset="0"/>
              <a:buChar char="•"/>
            </a:pP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Giai</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đoạn</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2: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Xây</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dựng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điều</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chỉnh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quy</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hoạch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trình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các</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Cấp</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Ban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Ngành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có</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ý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kiến</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và</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Thủ</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tướng</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chính</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phủ</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phê</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r>
              <a:rPr lang="en-US" sz="2200" b="1" i="1" spc="-10" dirty="0" err="1">
                <a:latin typeface="Times New Roman" panose="02020603050405020304" pitchFamily="18" charset="0"/>
                <a:ea typeface="SimSun" panose="02010600030101010101" pitchFamily="2" charset="-122"/>
                <a:cs typeface="Times New Roman" panose="02020603050405020304" pitchFamily="18" charset="0"/>
              </a:rPr>
              <a:t>duyệt</a:t>
            </a: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a:t>
            </a:r>
          </a:p>
          <a:p>
            <a:pPr algn="just">
              <a:spcAft>
                <a:spcPts val="600"/>
              </a:spcAft>
            </a:pPr>
            <a:endParaRPr lang="en-US" sz="2200" b="1" i="1" spc="-10" dirty="0">
              <a:latin typeface="Times New Roman" panose="02020603050405020304" pitchFamily="18" charset="0"/>
              <a:ea typeface="SimSun" panose="02010600030101010101" pitchFamily="2" charset="-122"/>
              <a:cs typeface="Times New Roman" panose="02020603050405020304" pitchFamily="18" charset="0"/>
            </a:endParaRPr>
          </a:p>
          <a:p>
            <a:pPr algn="just">
              <a:spcAft>
                <a:spcPts val="600"/>
              </a:spcAft>
            </a:pPr>
            <a:endParaRPr lang="en-US" sz="2200" b="1" i="1" spc="-10" dirty="0">
              <a:latin typeface="Times New Roman" panose="02020603050405020304" pitchFamily="18" charset="0"/>
              <a:ea typeface="SimSun" panose="02010600030101010101" pitchFamily="2" charset="-122"/>
              <a:cs typeface="Times New Roman" panose="02020603050405020304" pitchFamily="18" charset="0"/>
            </a:endParaRPr>
          </a:p>
          <a:p>
            <a:pPr algn="just">
              <a:spcAft>
                <a:spcPts val="600"/>
              </a:spcAft>
            </a:pPr>
            <a:endParaRPr lang="en-US" sz="2200" b="1" i="1" spc="-10" dirty="0">
              <a:latin typeface="Times New Roman" panose="02020603050405020304" pitchFamily="18" charset="0"/>
              <a:ea typeface="SimSun" panose="02010600030101010101" pitchFamily="2" charset="-122"/>
              <a:cs typeface="Times New Roman" panose="02020603050405020304" pitchFamily="18" charset="0"/>
            </a:endParaRPr>
          </a:p>
          <a:p>
            <a:pPr algn="just">
              <a:spcAft>
                <a:spcPts val="600"/>
              </a:spcAft>
            </a:pPr>
            <a:r>
              <a:rPr lang="en-US" sz="2200" b="1" i="1" spc="-10" dirty="0">
                <a:latin typeface="Times New Roman" panose="02020603050405020304" pitchFamily="18" charset="0"/>
                <a:ea typeface="SimSun" panose="02010600030101010101" pitchFamily="2" charset="-122"/>
                <a:cs typeface="Times New Roman" panose="02020603050405020304" pitchFamily="18" charset="0"/>
              </a:rPr>
              <a:t> </a:t>
            </a:r>
            <a:endParaRPr lang="en-US" sz="2200" i="1" dirty="0">
              <a:latin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169435" y="1561227"/>
            <a:ext cx="2012100" cy="4894758"/>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điều</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chỉnh</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hoạch</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đến</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năm</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2040,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tầm</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nhìn</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đến</a:t>
            </a:r>
            <a:r>
              <a:rPr lang="en-US" sz="32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2060</a:t>
            </a:r>
            <a:endParaRPr lang="en-US" sz="32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2725073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03-NQ/ĐU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31/12/2020</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61227"/>
            <a:ext cx="10437695" cy="5093698"/>
          </a:xfrm>
          <a:prstGeom prst="rect">
            <a:avLst/>
          </a:prstGeom>
          <a:ln w="38100">
            <a:solidFill>
              <a:srgbClr val="FF0000"/>
            </a:solidFill>
          </a:ln>
        </p:spPr>
        <p:txBody>
          <a:bodyPr wrap="square" lIns="91430" tIns="45718" rIns="91430" bIns="45718">
            <a:spAutoFit/>
          </a:bodyPr>
          <a:lstStyle/>
          <a:p>
            <a:pPr marL="514350" indent="-514350" algn="just">
              <a:spcAft>
                <a:spcPts val="600"/>
              </a:spcAft>
              <a:buFont typeface="+mj-lt"/>
              <a:buAutoNum type="romanUcPeriod"/>
            </a:pP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(03): </a:t>
            </a: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Quán</a:t>
            </a:r>
            <a:r>
              <a:rPr lang="en-US" sz="2200" i="1" dirty="0">
                <a:latin typeface="Times New Roman" panose="02020603050405020304" pitchFamily="18" charset="0"/>
              </a:rPr>
              <a:t> </a:t>
            </a:r>
            <a:r>
              <a:rPr lang="en-US" sz="2200" i="1" dirty="0" err="1">
                <a:latin typeface="Times New Roman" panose="02020603050405020304" pitchFamily="18" charset="0"/>
              </a:rPr>
              <a:t>triệt</a:t>
            </a:r>
            <a:r>
              <a:rPr lang="en-US" sz="2200" i="1" dirty="0">
                <a:latin typeface="Times New Roman" panose="02020603050405020304" pitchFamily="18" charset="0"/>
              </a:rPr>
              <a:t>, </a:t>
            </a:r>
            <a:r>
              <a:rPr lang="en-US" sz="2200" i="1" dirty="0" err="1">
                <a:latin typeface="Times New Roman" panose="02020603050405020304" pitchFamily="18" charset="0"/>
              </a:rPr>
              <a:t>triển</a:t>
            </a:r>
            <a:r>
              <a:rPr lang="en-US" sz="2200" i="1" dirty="0">
                <a:latin typeface="Times New Roman" panose="02020603050405020304" pitchFamily="18" charset="0"/>
              </a:rPr>
              <a:t> </a:t>
            </a:r>
            <a:r>
              <a:rPr lang="en-US" sz="2200" i="1" dirty="0" err="1">
                <a:latin typeface="Times New Roman" panose="02020603050405020304" pitchFamily="18" charset="0"/>
              </a:rPr>
              <a:t>khai</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nghiêm</a:t>
            </a:r>
            <a:r>
              <a:rPr lang="en-US" sz="2200" i="1" dirty="0">
                <a:latin typeface="Times New Roman" panose="02020603050405020304" pitchFamily="18" charset="0"/>
              </a:rPr>
              <a:t> </a:t>
            </a:r>
            <a:r>
              <a:rPr lang="en-US" sz="2200" i="1" dirty="0" err="1">
                <a:latin typeface="Times New Roman" panose="02020603050405020304" pitchFamily="18" charset="0"/>
              </a:rPr>
              <a:t>túc</a:t>
            </a:r>
            <a:r>
              <a:rPr lang="en-US" sz="2200" i="1" dirty="0">
                <a:latin typeface="Times New Roman" panose="02020603050405020304" pitchFamily="18" charset="0"/>
              </a:rPr>
              <a:t> </a:t>
            </a:r>
            <a:r>
              <a:rPr lang="en-US" sz="2200" i="1" dirty="0" err="1">
                <a:latin typeface="Times New Roman" panose="02020603050405020304" pitchFamily="18" charset="0"/>
              </a:rPr>
              <a:t>chủ</a:t>
            </a:r>
            <a:r>
              <a:rPr lang="en-US" sz="2200" i="1" dirty="0">
                <a:latin typeface="Times New Roman" panose="02020603050405020304" pitchFamily="18" charset="0"/>
              </a:rPr>
              <a:t> </a:t>
            </a:r>
            <a:r>
              <a:rPr lang="en-US" sz="2200" i="1" dirty="0" err="1">
                <a:latin typeface="Times New Roman" panose="02020603050405020304" pitchFamily="18" charset="0"/>
              </a:rPr>
              <a:t>trương</a:t>
            </a:r>
            <a:r>
              <a:rPr lang="en-US" sz="2200" i="1" dirty="0">
                <a:latin typeface="Times New Roman" panose="02020603050405020304" pitchFamily="18" charset="0"/>
              </a:rPr>
              <a:t>, </a:t>
            </a:r>
            <a:r>
              <a:rPr lang="en-US" sz="2200" i="1" dirty="0" err="1">
                <a:latin typeface="Times New Roman" panose="02020603050405020304" pitchFamily="18" charset="0"/>
              </a:rPr>
              <a:t>đường</a:t>
            </a:r>
            <a:r>
              <a:rPr lang="en-US" sz="2200" i="1" dirty="0">
                <a:latin typeface="Times New Roman" panose="02020603050405020304" pitchFamily="18" charset="0"/>
              </a:rPr>
              <a:t> </a:t>
            </a:r>
            <a:r>
              <a:rPr lang="en-US" sz="2200" i="1" dirty="0" err="1">
                <a:latin typeface="Times New Roman" panose="02020603050405020304" pitchFamily="18" charset="0"/>
              </a:rPr>
              <a:t>lối</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Đảng</a:t>
            </a:r>
            <a:r>
              <a:rPr lang="en-US" sz="2200" i="1" dirty="0">
                <a:latin typeface="Times New Roman" panose="02020603050405020304" pitchFamily="18" charset="0"/>
              </a:rPr>
              <a:t>, </a:t>
            </a:r>
            <a:r>
              <a:rPr lang="en-US" sz="2200" i="1" dirty="0" err="1">
                <a:latin typeface="Times New Roman" panose="02020603050405020304" pitchFamily="18" charset="0"/>
              </a:rPr>
              <a:t>chính</a:t>
            </a:r>
            <a:r>
              <a:rPr lang="en-US" sz="2200" i="1" dirty="0">
                <a:latin typeface="Times New Roman" panose="02020603050405020304" pitchFamily="18" charset="0"/>
              </a:rPr>
              <a:t> </a:t>
            </a:r>
            <a:r>
              <a:rPr lang="en-US" sz="2200" i="1" dirty="0" err="1">
                <a:latin typeface="Times New Roman" panose="02020603050405020304" pitchFamily="18" charset="0"/>
              </a:rPr>
              <a:t>sách</a:t>
            </a:r>
            <a:r>
              <a:rPr lang="en-US" sz="2200" i="1" dirty="0">
                <a:latin typeface="Times New Roman" panose="02020603050405020304" pitchFamily="18" charset="0"/>
              </a:rPr>
              <a:t> </a:t>
            </a:r>
            <a:r>
              <a:rPr lang="en-US" sz="2200" i="1" dirty="0" err="1">
                <a:latin typeface="Times New Roman" panose="02020603050405020304" pitchFamily="18" charset="0"/>
              </a:rPr>
              <a:t>pháp</a:t>
            </a:r>
            <a:r>
              <a:rPr lang="en-US" sz="2200" i="1" dirty="0">
                <a:latin typeface="Times New Roman" panose="02020603050405020304" pitchFamily="18" charset="0"/>
              </a:rPr>
              <a:t> </a:t>
            </a:r>
            <a:r>
              <a:rPr lang="en-US" sz="2200" i="1" dirty="0" err="1">
                <a:latin typeface="Times New Roman" panose="02020603050405020304" pitchFamily="18" charset="0"/>
              </a:rPr>
              <a:t>luật</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Nhà</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về</a:t>
            </a:r>
            <a:r>
              <a:rPr lang="en-US" sz="2200" i="1" dirty="0">
                <a:latin typeface="Times New Roman" panose="02020603050405020304" pitchFamily="18" charset="0"/>
              </a:rPr>
              <a:t> </a:t>
            </a:r>
            <a:r>
              <a:rPr lang="en-US" sz="2200" i="1" dirty="0" err="1">
                <a:latin typeface="Times New Roman" panose="02020603050405020304" pitchFamily="18" charset="0"/>
              </a:rPr>
              <a:t>công</a:t>
            </a:r>
            <a:r>
              <a:rPr lang="en-US" sz="2200" i="1" dirty="0">
                <a:latin typeface="Times New Roman" panose="02020603050405020304" pitchFamily="18" charset="0"/>
              </a:rPr>
              <a:t> </a:t>
            </a:r>
            <a:r>
              <a:rPr lang="en-US" sz="2200" i="1" dirty="0" err="1">
                <a:latin typeface="Times New Roman" panose="02020603050405020304" pitchFamily="18" charset="0"/>
              </a:rPr>
              <a:t>tác</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nâng</a:t>
            </a:r>
            <a:r>
              <a:rPr lang="en-US" sz="2200" i="1" dirty="0">
                <a:latin typeface="Times New Roman" panose="02020603050405020304" pitchFamily="18" charset="0"/>
              </a:rPr>
              <a:t> </a:t>
            </a:r>
            <a:r>
              <a:rPr lang="en-US" sz="2200" i="1" dirty="0" err="1">
                <a:latin typeface="Times New Roman" panose="02020603050405020304" pitchFamily="18" charset="0"/>
              </a:rPr>
              <a:t>cao</a:t>
            </a:r>
            <a:r>
              <a:rPr lang="en-US" sz="2200" i="1" dirty="0">
                <a:latin typeface="Times New Roman" panose="02020603050405020304" pitchFamily="18" charset="0"/>
              </a:rPr>
              <a:t> </a:t>
            </a:r>
            <a:r>
              <a:rPr lang="en-US" sz="2200" i="1" dirty="0" err="1">
                <a:latin typeface="Times New Roman" panose="02020603050405020304" pitchFamily="18" charset="0"/>
              </a:rPr>
              <a:t>nhận</a:t>
            </a:r>
            <a:r>
              <a:rPr lang="en-US" sz="2200" i="1" dirty="0">
                <a:latin typeface="Times New Roman" panose="02020603050405020304" pitchFamily="18" charset="0"/>
              </a:rPr>
              <a:t> </a:t>
            </a:r>
            <a:r>
              <a:rPr lang="en-US" sz="2200" i="1" dirty="0" err="1">
                <a:latin typeface="Times New Roman" panose="02020603050405020304" pitchFamily="18" charset="0"/>
              </a:rPr>
              <a:t>thức</a:t>
            </a:r>
            <a:r>
              <a:rPr lang="en-US" sz="2200" i="1" dirty="0">
                <a:latin typeface="Times New Roman" panose="02020603050405020304" pitchFamily="18" charset="0"/>
              </a:rPr>
              <a:t>, </a:t>
            </a:r>
            <a:r>
              <a:rPr lang="en-US" sz="2200" i="1" dirty="0" err="1">
                <a:latin typeface="Times New Roman" panose="02020603050405020304" pitchFamily="18" charset="0"/>
              </a:rPr>
              <a:t>đề</a:t>
            </a:r>
            <a:r>
              <a:rPr lang="en-US" sz="2200" i="1" dirty="0">
                <a:latin typeface="Times New Roman" panose="02020603050405020304" pitchFamily="18" charset="0"/>
              </a:rPr>
              <a:t> </a:t>
            </a:r>
            <a:r>
              <a:rPr lang="en-US" sz="2200" i="1" dirty="0" err="1">
                <a:latin typeface="Times New Roman" panose="02020603050405020304" pitchFamily="18" charset="0"/>
              </a:rPr>
              <a:t>cao</a:t>
            </a:r>
            <a:r>
              <a:rPr lang="en-US" sz="2200" i="1" dirty="0">
                <a:latin typeface="Times New Roman" panose="02020603050405020304" pitchFamily="18" charset="0"/>
              </a:rPr>
              <a:t> </a:t>
            </a:r>
            <a:r>
              <a:rPr lang="en-US" sz="2200" i="1" dirty="0" err="1">
                <a:latin typeface="Times New Roman" panose="02020603050405020304" pitchFamily="18" charset="0"/>
              </a:rPr>
              <a:t>trách</a:t>
            </a:r>
            <a:r>
              <a:rPr lang="en-US" sz="2200" i="1" dirty="0">
                <a:latin typeface="Times New Roman" panose="02020603050405020304" pitchFamily="18" charset="0"/>
              </a:rPr>
              <a:t> </a:t>
            </a:r>
            <a:r>
              <a:rPr lang="en-US" sz="2200" i="1" dirty="0" err="1">
                <a:latin typeface="Times New Roman" panose="02020603050405020304" pitchFamily="18" charset="0"/>
              </a:rPr>
              <a:t>nhiệm</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ủy</a:t>
            </a:r>
            <a:r>
              <a:rPr lang="en-US" sz="2200" i="1" dirty="0">
                <a:latin typeface="Times New Roman" panose="02020603050405020304" pitchFamily="18" charset="0"/>
              </a:rPr>
              <a:t>, </a:t>
            </a:r>
            <a:r>
              <a:rPr lang="en-US" sz="2200" i="1" dirty="0" err="1">
                <a:latin typeface="Times New Roman" panose="02020603050405020304" pitchFamily="18" charset="0"/>
              </a:rPr>
              <a:t>tổ</a:t>
            </a:r>
            <a:r>
              <a:rPr lang="en-US" sz="2200" i="1" dirty="0">
                <a:latin typeface="Times New Roman" panose="02020603050405020304" pitchFamily="18" charset="0"/>
              </a:rPr>
              <a:t> </a:t>
            </a:r>
            <a:r>
              <a:rPr lang="en-US" sz="2200" i="1" dirty="0" err="1">
                <a:latin typeface="Times New Roman" panose="02020603050405020304" pitchFamily="18" charset="0"/>
              </a:rPr>
              <a:t>chức</a:t>
            </a:r>
            <a:r>
              <a:rPr lang="en-US" sz="2200" i="1" dirty="0">
                <a:latin typeface="Times New Roman" panose="02020603050405020304" pitchFamily="18" charset="0"/>
              </a:rPr>
              <a:t> </a:t>
            </a:r>
            <a:r>
              <a:rPr lang="en-US" sz="2200" i="1" dirty="0" err="1">
                <a:latin typeface="Times New Roman" panose="02020603050405020304" pitchFamily="18" charset="0"/>
              </a:rPr>
              <a:t>đảng</a:t>
            </a:r>
            <a:r>
              <a:rPr lang="en-US" sz="2200" i="1" dirty="0">
                <a:latin typeface="Times New Roman" panose="02020603050405020304" pitchFamily="18" charset="0"/>
              </a:rPr>
              <a:t>, </a:t>
            </a:r>
            <a:r>
              <a:rPr lang="en-US" sz="2200" i="1" dirty="0" err="1">
                <a:latin typeface="Times New Roman" panose="02020603050405020304" pitchFamily="18" charset="0"/>
              </a:rPr>
              <a:t>chính</a:t>
            </a:r>
            <a:r>
              <a:rPr lang="en-US" sz="2200" i="1" dirty="0">
                <a:latin typeface="Times New Roman" panose="02020603050405020304" pitchFamily="18" charset="0"/>
              </a:rPr>
              <a:t> </a:t>
            </a:r>
            <a:r>
              <a:rPr lang="en-US" sz="2200" i="1" dirty="0" err="1">
                <a:latin typeface="Times New Roman" panose="02020603050405020304" pitchFamily="18" charset="0"/>
              </a:rPr>
              <a:t>quyền</a:t>
            </a:r>
            <a:r>
              <a:rPr lang="en-US" sz="2200" i="1" dirty="0">
                <a:latin typeface="Times New Roman" panose="02020603050405020304" pitchFamily="18" charset="0"/>
              </a:rPr>
              <a:t> </a:t>
            </a:r>
            <a:r>
              <a:rPr lang="en-US" sz="2200" i="1" dirty="0" err="1">
                <a:latin typeface="Times New Roman" panose="02020603050405020304" pitchFamily="18" charset="0"/>
              </a:rPr>
              <a:t>và</a:t>
            </a:r>
            <a:r>
              <a:rPr lang="en-US" sz="2200" i="1" dirty="0">
                <a:latin typeface="Times New Roman" panose="02020603050405020304" pitchFamily="18" charset="0"/>
              </a:rPr>
              <a:t> </a:t>
            </a:r>
            <a:r>
              <a:rPr lang="en-US" sz="2200" i="1" dirty="0" err="1">
                <a:latin typeface="Times New Roman" panose="02020603050405020304" pitchFamily="18" charset="0"/>
              </a:rPr>
              <a:t>người</a:t>
            </a:r>
            <a:r>
              <a:rPr lang="en-US" sz="2200" i="1" dirty="0">
                <a:latin typeface="Times New Roman" panose="02020603050405020304" pitchFamily="18" charset="0"/>
              </a:rPr>
              <a:t> </a:t>
            </a:r>
            <a:r>
              <a:rPr lang="en-US" sz="2200" i="1" dirty="0" err="1">
                <a:latin typeface="Times New Roman" panose="02020603050405020304" pitchFamily="18" charset="0"/>
              </a:rPr>
              <a:t>đứng</a:t>
            </a:r>
            <a:r>
              <a:rPr lang="en-US" sz="2200" i="1" dirty="0">
                <a:latin typeface="Times New Roman" panose="02020603050405020304" pitchFamily="18" charset="0"/>
              </a:rPr>
              <a:t> </a:t>
            </a:r>
            <a:r>
              <a:rPr lang="en-US" sz="2200" i="1" dirty="0" err="1">
                <a:latin typeface="Times New Roman" panose="02020603050405020304" pitchFamily="18" charset="0"/>
              </a:rPr>
              <a:t>đầu</a:t>
            </a:r>
            <a:r>
              <a:rPr lang="en-US" sz="2200" i="1" dirty="0">
                <a:latin typeface="Times New Roman" panose="02020603050405020304" pitchFamily="18" charset="0"/>
              </a:rPr>
              <a:t> </a:t>
            </a:r>
            <a:r>
              <a:rPr lang="en-US" sz="2200" i="1" dirty="0" err="1">
                <a:latin typeface="Times New Roman" panose="02020603050405020304" pitchFamily="18" charset="0"/>
              </a:rPr>
              <a:t>trong</a:t>
            </a:r>
            <a:r>
              <a:rPr lang="en-US" sz="2200" i="1" dirty="0">
                <a:latin typeface="Times New Roman" panose="02020603050405020304" pitchFamily="18" charset="0"/>
              </a:rPr>
              <a:t> </a:t>
            </a:r>
            <a:r>
              <a:rPr lang="en-US" sz="2200" i="1" dirty="0" err="1">
                <a:latin typeface="Times New Roman" panose="02020603050405020304" pitchFamily="18" charset="0"/>
              </a:rPr>
              <a:t>lãnh</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chỉ</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đã</a:t>
            </a:r>
            <a:r>
              <a:rPr lang="en-US" sz="2200" i="1" dirty="0">
                <a:latin typeface="Times New Roman" panose="02020603050405020304" pitchFamily="18" charset="0"/>
              </a:rPr>
              <a:t> </a:t>
            </a:r>
            <a:r>
              <a:rPr lang="en-US" sz="2200" i="1" dirty="0" err="1">
                <a:latin typeface="Times New Roman" panose="02020603050405020304" pitchFamily="18" charset="0"/>
              </a:rPr>
              <a:t>có</a:t>
            </a:r>
            <a:r>
              <a:rPr lang="en-US" sz="2200" i="1" dirty="0">
                <a:latin typeface="Times New Roman" panose="02020603050405020304" pitchFamily="18" charset="0"/>
              </a:rPr>
              <a:t> </a:t>
            </a:r>
            <a:r>
              <a:rPr lang="en-US" sz="2200" i="1" dirty="0" err="1">
                <a:latin typeface="Times New Roman" panose="02020603050405020304" pitchFamily="18" charset="0"/>
              </a:rPr>
              <a:t>hiệu</a:t>
            </a:r>
            <a:r>
              <a:rPr lang="en-US" sz="2200" i="1" dirty="0">
                <a:latin typeface="Times New Roman" panose="02020603050405020304" pitchFamily="18" charset="0"/>
              </a:rPr>
              <a:t> </a:t>
            </a:r>
            <a:r>
              <a:rPr lang="en-US" sz="2200" i="1" dirty="0" err="1">
                <a:latin typeface="Times New Roman" panose="02020603050405020304" pitchFamily="18" charset="0"/>
              </a:rPr>
              <a:t>lực</a:t>
            </a:r>
            <a:r>
              <a:rPr lang="en-US" sz="2200" i="1" dirty="0">
                <a:latin typeface="Times New Roman" panose="02020603050405020304" pitchFamily="18" charset="0"/>
              </a:rPr>
              <a:t> </a:t>
            </a:r>
            <a:r>
              <a:rPr lang="en-US" sz="2200" i="1" dirty="0" err="1">
                <a:latin typeface="Times New Roman" panose="02020603050405020304" pitchFamily="18" charset="0"/>
              </a:rPr>
              <a:t>pháp</a:t>
            </a:r>
            <a:r>
              <a:rPr lang="en-US" sz="2200" i="1" dirty="0">
                <a:latin typeface="Times New Roman" panose="02020603050405020304" pitchFamily="18" charset="0"/>
              </a:rPr>
              <a:t> </a:t>
            </a:r>
            <a:r>
              <a:rPr lang="en-US" sz="2200" i="1" dirty="0" err="1">
                <a:latin typeface="Times New Roman" panose="02020603050405020304" pitchFamily="18" charset="0"/>
              </a:rPr>
              <a:t>luật</a:t>
            </a:r>
            <a:r>
              <a:rPr lang="en-US" sz="2200" i="1" dirty="0">
                <a:latin typeface="Times New Roman" panose="02020603050405020304" pitchFamily="18" charset="0"/>
              </a:rPr>
              <a:t>.</a:t>
            </a: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Tăng</a:t>
            </a:r>
            <a:r>
              <a:rPr lang="en-US" sz="2200" i="1" dirty="0">
                <a:latin typeface="Times New Roman" panose="02020603050405020304" pitchFamily="18" charset="0"/>
              </a:rPr>
              <a:t> </a:t>
            </a:r>
            <a:r>
              <a:rPr lang="en-US" sz="2200" i="1" dirty="0" err="1">
                <a:latin typeface="Times New Roman" panose="02020603050405020304" pitchFamily="18" charset="0"/>
              </a:rPr>
              <a:t>cường</a:t>
            </a:r>
            <a:r>
              <a:rPr lang="en-US" sz="2200" i="1" dirty="0">
                <a:latin typeface="Times New Roman" panose="02020603050405020304" pitchFamily="18" charset="0"/>
              </a:rPr>
              <a:t> </a:t>
            </a:r>
            <a:r>
              <a:rPr lang="en-US" sz="2200" i="1" dirty="0" err="1">
                <a:latin typeface="Times New Roman" panose="02020603050405020304" pitchFamily="18" charset="0"/>
              </a:rPr>
              <a:t>kỷ</a:t>
            </a:r>
            <a:r>
              <a:rPr lang="en-US" sz="2200" i="1" dirty="0">
                <a:latin typeface="Times New Roman" panose="02020603050405020304" pitchFamily="18" charset="0"/>
              </a:rPr>
              <a:t> </a:t>
            </a:r>
            <a:r>
              <a:rPr lang="en-US" sz="2200" i="1" dirty="0" err="1">
                <a:latin typeface="Times New Roman" panose="02020603050405020304" pitchFamily="18" charset="0"/>
              </a:rPr>
              <a:t>cương</a:t>
            </a:r>
            <a:r>
              <a:rPr lang="en-US" sz="2200" i="1" dirty="0">
                <a:latin typeface="Times New Roman" panose="02020603050405020304" pitchFamily="18" charset="0"/>
              </a:rPr>
              <a:t> </a:t>
            </a:r>
            <a:r>
              <a:rPr lang="en-US" sz="2200" i="1" dirty="0" err="1">
                <a:latin typeface="Times New Roman" panose="02020603050405020304" pitchFamily="18" charset="0"/>
              </a:rPr>
              <a:t>trong</a:t>
            </a:r>
            <a:r>
              <a:rPr lang="en-US" sz="2200" i="1" dirty="0">
                <a:latin typeface="Times New Roman" panose="02020603050405020304" pitchFamily="18" charset="0"/>
              </a:rPr>
              <a:t> </a:t>
            </a:r>
            <a:r>
              <a:rPr lang="en-US" sz="2200" i="1" dirty="0" err="1">
                <a:latin typeface="Times New Roman" panose="02020603050405020304" pitchFamily="18" charset="0"/>
              </a:rPr>
              <a:t>việc</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khắc</a:t>
            </a:r>
            <a:r>
              <a:rPr lang="en-US" sz="2200" i="1" dirty="0">
                <a:latin typeface="Times New Roman" panose="02020603050405020304" pitchFamily="18" charset="0"/>
              </a:rPr>
              <a:t> </a:t>
            </a:r>
            <a:r>
              <a:rPr lang="en-US" sz="2200" i="1" dirty="0" err="1">
                <a:latin typeface="Times New Roman" panose="02020603050405020304" pitchFamily="18" charset="0"/>
              </a:rPr>
              <a:t>phục</a:t>
            </a:r>
            <a:r>
              <a:rPr lang="en-US" sz="2200" i="1" dirty="0">
                <a:latin typeface="Times New Roman" panose="02020603050405020304" pitchFamily="18" charset="0"/>
              </a:rPr>
              <a:t>, </a:t>
            </a:r>
            <a:r>
              <a:rPr lang="en-US" sz="2200" i="1" dirty="0" err="1">
                <a:latin typeface="Times New Roman" panose="02020603050405020304" pitchFamily="18" charset="0"/>
              </a:rPr>
              <a:t>chấn</a:t>
            </a:r>
            <a:r>
              <a:rPr lang="en-US" sz="2200" i="1" dirty="0">
                <a:latin typeface="Times New Roman" panose="02020603050405020304" pitchFamily="18" charset="0"/>
              </a:rPr>
              <a:t> </a:t>
            </a:r>
            <a:r>
              <a:rPr lang="en-US" sz="2200" i="1" dirty="0" err="1">
                <a:latin typeface="Times New Roman" panose="02020603050405020304" pitchFamily="18" charset="0"/>
              </a:rPr>
              <a:t>chỉnh</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tồn</a:t>
            </a:r>
            <a:r>
              <a:rPr lang="en-US" sz="2200" i="1" dirty="0">
                <a:latin typeface="Times New Roman" panose="02020603050405020304" pitchFamily="18" charset="0"/>
              </a:rPr>
              <a:t> </a:t>
            </a:r>
            <a:r>
              <a:rPr lang="en-US" sz="2200" i="1" dirty="0" err="1">
                <a:latin typeface="Times New Roman" panose="02020603050405020304" pitchFamily="18" charset="0"/>
              </a:rPr>
              <a:t>tại</a:t>
            </a:r>
            <a:r>
              <a:rPr lang="en-US" sz="2200" i="1" dirty="0">
                <a:latin typeface="Times New Roman" panose="02020603050405020304" pitchFamily="18" charset="0"/>
              </a:rPr>
              <a:t>, </a:t>
            </a:r>
            <a:r>
              <a:rPr lang="en-US" sz="2200" i="1" dirty="0" err="1">
                <a:latin typeface="Times New Roman" panose="02020603050405020304" pitchFamily="18" charset="0"/>
              </a:rPr>
              <a:t>hạn</a:t>
            </a:r>
            <a:r>
              <a:rPr lang="en-US" sz="2200" i="1" dirty="0">
                <a:latin typeface="Times New Roman" panose="02020603050405020304" pitchFamily="18" charset="0"/>
              </a:rPr>
              <a:t> </a:t>
            </a:r>
            <a:r>
              <a:rPr lang="en-US" sz="2200" i="1" dirty="0" err="1">
                <a:latin typeface="Times New Roman" panose="02020603050405020304" pitchFamily="18" charset="0"/>
              </a:rPr>
              <a:t>chế</a:t>
            </a:r>
            <a:r>
              <a:rPr lang="en-US" sz="2200" i="1" dirty="0">
                <a:latin typeface="Times New Roman" panose="02020603050405020304" pitchFamily="18" charset="0"/>
              </a:rPr>
              <a:t>, </a:t>
            </a:r>
            <a:r>
              <a:rPr lang="en-US" sz="2200" i="1" dirty="0" err="1">
                <a:latin typeface="Times New Roman" panose="02020603050405020304" pitchFamily="18" charset="0"/>
              </a:rPr>
              <a:t>yếu</a:t>
            </a:r>
            <a:r>
              <a:rPr lang="en-US" sz="2200" i="1" dirty="0">
                <a:latin typeface="Times New Roman" panose="02020603050405020304" pitchFamily="18" charset="0"/>
              </a:rPr>
              <a:t> </a:t>
            </a:r>
            <a:r>
              <a:rPr lang="en-US" sz="2200" i="1" dirty="0" err="1">
                <a:latin typeface="Times New Roman" panose="02020603050405020304" pitchFamily="18" charset="0"/>
              </a:rPr>
              <a:t>kém</a:t>
            </a:r>
            <a:r>
              <a:rPr lang="en-US" sz="2200" i="1" dirty="0">
                <a:latin typeface="Times New Roman" panose="02020603050405020304" pitchFamily="18" charset="0"/>
              </a:rPr>
              <a:t> </a:t>
            </a:r>
            <a:r>
              <a:rPr lang="en-US" sz="2200" i="1" dirty="0" err="1">
                <a:latin typeface="Times New Roman" panose="02020603050405020304" pitchFamily="18" charset="0"/>
              </a:rPr>
              <a:t>sau</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cơ</a:t>
            </a:r>
            <a:r>
              <a:rPr lang="en-US" sz="2200" i="1" dirty="0">
                <a:latin typeface="Times New Roman" panose="02020603050405020304" pitchFamily="18" charset="0"/>
              </a:rPr>
              <a:t> </a:t>
            </a:r>
            <a:r>
              <a:rPr lang="en-US" sz="2200" i="1" dirty="0" err="1">
                <a:latin typeface="Times New Roman" panose="02020603050405020304" pitchFamily="18" charset="0"/>
              </a:rPr>
              <a:t>quan</a:t>
            </a:r>
            <a:r>
              <a:rPr lang="en-US" sz="2200" i="1" dirty="0">
                <a:latin typeface="Times New Roman" panose="02020603050405020304" pitchFamily="18" charset="0"/>
              </a:rPr>
              <a:t> </a:t>
            </a:r>
            <a:r>
              <a:rPr lang="en-US" sz="2200" i="1" dirty="0" err="1">
                <a:latin typeface="Times New Roman" panose="02020603050405020304" pitchFamily="18" charset="0"/>
              </a:rPr>
              <a:t>có</a:t>
            </a:r>
            <a:r>
              <a:rPr lang="en-US" sz="2200" i="1" dirty="0">
                <a:latin typeface="Times New Roman" panose="02020603050405020304" pitchFamily="18" charset="0"/>
              </a:rPr>
              <a:t> </a:t>
            </a:r>
            <a:r>
              <a:rPr lang="en-US" sz="2200" i="1" dirty="0" err="1">
                <a:latin typeface="Times New Roman" panose="02020603050405020304" pitchFamily="18" charset="0"/>
              </a:rPr>
              <a:t>thẩm</a:t>
            </a:r>
            <a:r>
              <a:rPr lang="en-US" sz="2200" i="1" dirty="0">
                <a:latin typeface="Times New Roman" panose="02020603050405020304" pitchFamily="18" charset="0"/>
              </a:rPr>
              <a:t> </a:t>
            </a:r>
            <a:r>
              <a:rPr lang="en-US" sz="2200" i="1" dirty="0" err="1">
                <a:latin typeface="Times New Roman" panose="02020603050405020304" pitchFamily="18" charset="0"/>
              </a:rPr>
              <a:t>quyền</a:t>
            </a:r>
            <a:r>
              <a:rPr lang="en-US" sz="2200" i="1" dirty="0">
                <a:latin typeface="Times New Roman" panose="02020603050405020304" pitchFamily="18" charset="0"/>
              </a:rPr>
              <a:t>; </a:t>
            </a:r>
            <a:r>
              <a:rPr lang="en-US" sz="2200" i="1" dirty="0" err="1">
                <a:latin typeface="Times New Roman" panose="02020603050405020304" pitchFamily="18" charset="0"/>
              </a:rPr>
              <a:t>đổi</a:t>
            </a:r>
            <a:r>
              <a:rPr lang="en-US" sz="2200" i="1" dirty="0">
                <a:latin typeface="Times New Roman" panose="02020603050405020304" pitchFamily="18" charset="0"/>
              </a:rPr>
              <a:t> </a:t>
            </a:r>
            <a:r>
              <a:rPr lang="en-US" sz="2200" i="1" dirty="0" err="1">
                <a:latin typeface="Times New Roman" panose="02020603050405020304" pitchFamily="18" charset="0"/>
              </a:rPr>
              <a:t>mới</a:t>
            </a:r>
            <a:r>
              <a:rPr lang="en-US" sz="2200" i="1" dirty="0">
                <a:latin typeface="Times New Roman" panose="02020603050405020304" pitchFamily="18" charset="0"/>
              </a:rPr>
              <a:t> </a:t>
            </a:r>
            <a:r>
              <a:rPr lang="en-US" sz="2200" i="1" dirty="0" err="1">
                <a:latin typeface="Times New Roman" panose="02020603050405020304" pitchFamily="18" charset="0"/>
              </a:rPr>
              <a:t>công</a:t>
            </a:r>
            <a:r>
              <a:rPr lang="en-US" sz="2200" i="1" dirty="0">
                <a:latin typeface="Times New Roman" panose="02020603050405020304" pitchFamily="18" charset="0"/>
              </a:rPr>
              <a:t> </a:t>
            </a:r>
            <a:r>
              <a:rPr lang="en-US" sz="2200" i="1" dirty="0" err="1">
                <a:latin typeface="Times New Roman" panose="02020603050405020304" pitchFamily="18" charset="0"/>
              </a:rPr>
              <a:t>tác</a:t>
            </a:r>
            <a:r>
              <a:rPr lang="en-US" sz="2200" i="1" dirty="0">
                <a:latin typeface="Times New Roman" panose="02020603050405020304" pitchFamily="18" charset="0"/>
              </a:rPr>
              <a:t> </a:t>
            </a:r>
            <a:r>
              <a:rPr lang="en-US" sz="2200" i="1" dirty="0" err="1">
                <a:latin typeface="Times New Roman" panose="02020603050405020304" pitchFamily="18" charset="0"/>
              </a:rPr>
              <a:t>chỉ</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nâng</a:t>
            </a:r>
            <a:r>
              <a:rPr lang="en-US" sz="2200" i="1" dirty="0">
                <a:latin typeface="Times New Roman" panose="02020603050405020304" pitchFamily="18" charset="0"/>
              </a:rPr>
              <a:t> </a:t>
            </a:r>
            <a:r>
              <a:rPr lang="en-US" sz="2200" i="1" dirty="0" err="1">
                <a:latin typeface="Times New Roman" panose="02020603050405020304" pitchFamily="18" charset="0"/>
              </a:rPr>
              <a:t>cao</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quả</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Thanh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Nhà</a:t>
            </a:r>
            <a:r>
              <a:rPr lang="en-US" sz="2200" i="1" dirty="0">
                <a:latin typeface="Times New Roman" panose="02020603050405020304" pitchFamily="18" charset="0"/>
              </a:rPr>
              <a:t> </a:t>
            </a:r>
            <a:r>
              <a:rPr lang="en-US" sz="2200" i="1" dirty="0" err="1">
                <a:latin typeface="Times New Roman" panose="02020603050405020304" pitchFamily="18" charset="0"/>
              </a:rPr>
              <a:t>nước</a:t>
            </a:r>
            <a:endParaRPr lang="en-US" sz="2200" i="1" dirty="0">
              <a:latin typeface="Times New Roman" panose="02020603050405020304" pitchFamily="18" charset="0"/>
            </a:endParaRP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Kiên</a:t>
            </a:r>
            <a:r>
              <a:rPr lang="en-US" sz="2200" i="1" dirty="0">
                <a:latin typeface="Times New Roman" panose="02020603050405020304" pitchFamily="18" charset="0"/>
              </a:rPr>
              <a:t> </a:t>
            </a:r>
            <a:r>
              <a:rPr lang="en-US" sz="2200" i="1" dirty="0" err="1">
                <a:latin typeface="Times New Roman" panose="02020603050405020304" pitchFamily="18" charset="0"/>
              </a:rPr>
              <a:t>quyết</a:t>
            </a:r>
            <a:r>
              <a:rPr lang="en-US" sz="2200" i="1" dirty="0">
                <a:latin typeface="Times New Roman" panose="02020603050405020304" pitchFamily="18" charset="0"/>
              </a:rPr>
              <a:t> </a:t>
            </a:r>
            <a:r>
              <a:rPr lang="en-US" sz="2200" i="1" dirty="0" err="1">
                <a:latin typeface="Times New Roman" panose="02020603050405020304" pitchFamily="18" charset="0"/>
              </a:rPr>
              <a:t>không</a:t>
            </a:r>
            <a:r>
              <a:rPr lang="en-US" sz="2200" i="1" dirty="0">
                <a:latin typeface="Times New Roman" panose="02020603050405020304" pitchFamily="18" charset="0"/>
              </a:rPr>
              <a:t> </a:t>
            </a:r>
            <a:r>
              <a:rPr lang="en-US" sz="2200" i="1" dirty="0" err="1">
                <a:latin typeface="Times New Roman" panose="02020603050405020304" pitchFamily="18" charset="0"/>
              </a:rPr>
              <a:t>để</a:t>
            </a:r>
            <a:r>
              <a:rPr lang="en-US" sz="2200" i="1" dirty="0">
                <a:latin typeface="Times New Roman" panose="02020603050405020304" pitchFamily="18" charset="0"/>
              </a:rPr>
              <a:t> </a:t>
            </a:r>
            <a:r>
              <a:rPr lang="en-US" sz="2200" i="1" dirty="0" err="1">
                <a:latin typeface="Times New Roman" panose="02020603050405020304" pitchFamily="18" charset="0"/>
              </a:rPr>
              <a:t>xảy</a:t>
            </a:r>
            <a:r>
              <a:rPr lang="en-US" sz="2200" i="1" dirty="0">
                <a:latin typeface="Times New Roman" panose="02020603050405020304" pitchFamily="18" charset="0"/>
              </a:rPr>
              <a:t> </a:t>
            </a:r>
            <a:r>
              <a:rPr lang="en-US" sz="2200" i="1" dirty="0" err="1">
                <a:latin typeface="Times New Roman" panose="02020603050405020304" pitchFamily="18" charset="0"/>
              </a:rPr>
              <a:t>ra</a:t>
            </a:r>
            <a:r>
              <a:rPr lang="en-US" sz="2200" i="1" dirty="0">
                <a:latin typeface="Times New Roman" panose="02020603050405020304" pitchFamily="18" charset="0"/>
              </a:rPr>
              <a:t> </a:t>
            </a:r>
            <a:r>
              <a:rPr lang="en-US" sz="2200" i="1" dirty="0" err="1">
                <a:latin typeface="Times New Roman" panose="02020603050405020304" pitchFamily="18" charset="0"/>
              </a:rPr>
              <a:t>tình</a:t>
            </a:r>
            <a:r>
              <a:rPr lang="en-US" sz="2200" i="1" dirty="0">
                <a:latin typeface="Times New Roman" panose="02020603050405020304" pitchFamily="18" charset="0"/>
              </a:rPr>
              <a:t> </a:t>
            </a:r>
            <a:r>
              <a:rPr lang="en-US" sz="2200" i="1" dirty="0" err="1">
                <a:latin typeface="Times New Roman" panose="02020603050405020304" pitchFamily="18" charset="0"/>
              </a:rPr>
              <a:t>trạng</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quyết</a:t>
            </a:r>
            <a:r>
              <a:rPr lang="en-US" sz="2200" i="1" dirty="0">
                <a:latin typeface="Times New Roman" panose="02020603050405020304" pitchFamily="18" charset="0"/>
              </a:rPr>
              <a:t> </a:t>
            </a:r>
            <a:r>
              <a:rPr lang="en-US" sz="2200" i="1" dirty="0" err="1">
                <a:latin typeface="Times New Roman" panose="02020603050405020304" pitchFamily="18" charset="0"/>
              </a:rPr>
              <a:t>định</a:t>
            </a:r>
            <a:r>
              <a:rPr lang="en-US" sz="2200" i="1" dirty="0">
                <a:latin typeface="Times New Roman" panose="02020603050405020304" pitchFamily="18" charset="0"/>
              </a:rPr>
              <a:t> </a:t>
            </a:r>
            <a:r>
              <a:rPr lang="en-US" sz="2200" i="1" dirty="0" err="1">
                <a:latin typeface="Times New Roman" panose="02020603050405020304" pitchFamily="18" charset="0"/>
              </a:rPr>
              <a:t>đã</a:t>
            </a:r>
            <a:r>
              <a:rPr lang="en-US" sz="2200" i="1" dirty="0">
                <a:latin typeface="Times New Roman" panose="02020603050405020304" pitchFamily="18" charset="0"/>
              </a:rPr>
              <a:t> </a:t>
            </a:r>
            <a:r>
              <a:rPr lang="en-US" sz="2200" i="1" dirty="0" err="1">
                <a:latin typeface="Times New Roman" panose="02020603050405020304" pitchFamily="18" charset="0"/>
              </a:rPr>
              <a:t>có</a:t>
            </a:r>
            <a:r>
              <a:rPr lang="en-US" sz="2200" i="1" dirty="0">
                <a:latin typeface="Times New Roman" panose="02020603050405020304" pitchFamily="18" charset="0"/>
              </a:rPr>
              <a:t> </a:t>
            </a:r>
            <a:r>
              <a:rPr lang="en-US" sz="2200" i="1" dirty="0" err="1">
                <a:latin typeface="Times New Roman" panose="02020603050405020304" pitchFamily="18" charset="0"/>
              </a:rPr>
              <a:t>hiệu</a:t>
            </a:r>
            <a:r>
              <a:rPr lang="en-US" sz="2200" i="1" dirty="0">
                <a:latin typeface="Times New Roman" panose="02020603050405020304" pitchFamily="18" charset="0"/>
              </a:rPr>
              <a:t> </a:t>
            </a:r>
            <a:r>
              <a:rPr lang="en-US" sz="2200" i="1" dirty="0" err="1">
                <a:latin typeface="Times New Roman" panose="02020603050405020304" pitchFamily="18" charset="0"/>
              </a:rPr>
              <a:t>lực</a:t>
            </a:r>
            <a:r>
              <a:rPr lang="en-US" sz="2200" i="1" dirty="0">
                <a:latin typeface="Times New Roman" panose="02020603050405020304" pitchFamily="18" charset="0"/>
              </a:rPr>
              <a:t> </a:t>
            </a:r>
            <a:r>
              <a:rPr lang="en-US" sz="2200" i="1" dirty="0" err="1">
                <a:latin typeface="Times New Roman" panose="02020603050405020304" pitchFamily="18" charset="0"/>
              </a:rPr>
              <a:t>pháp</a:t>
            </a:r>
            <a:r>
              <a:rPr lang="en-US" sz="2200" i="1" dirty="0">
                <a:latin typeface="Times New Roman" panose="02020603050405020304" pitchFamily="18" charset="0"/>
              </a:rPr>
              <a:t> </a:t>
            </a:r>
            <a:r>
              <a:rPr lang="en-US" sz="2200" i="1" dirty="0" err="1">
                <a:latin typeface="Times New Roman" panose="02020603050405020304" pitchFamily="18" charset="0"/>
              </a:rPr>
              <a:t>luật</a:t>
            </a:r>
            <a:r>
              <a:rPr lang="en-US" sz="2200" i="1" dirty="0">
                <a:latin typeface="Times New Roman" panose="02020603050405020304" pitchFamily="18" charset="0"/>
              </a:rPr>
              <a:t> </a:t>
            </a:r>
            <a:r>
              <a:rPr lang="en-US" sz="2200" i="1" dirty="0" err="1">
                <a:latin typeface="Times New Roman" panose="02020603050405020304" pitchFamily="18" charset="0"/>
              </a:rPr>
              <a:t>mà</a:t>
            </a:r>
            <a:r>
              <a:rPr lang="en-US" sz="2200" i="1" dirty="0">
                <a:latin typeface="Times New Roman" panose="02020603050405020304" pitchFamily="18" charset="0"/>
              </a:rPr>
              <a:t> </a:t>
            </a:r>
            <a:r>
              <a:rPr lang="en-US" sz="2200" i="1" dirty="0" err="1">
                <a:latin typeface="Times New Roman" panose="02020603050405020304" pitchFamily="18" charset="0"/>
              </a:rPr>
              <a:t>không</a:t>
            </a:r>
            <a:r>
              <a:rPr lang="en-US" sz="2200" i="1" dirty="0">
                <a:latin typeface="Times New Roman" panose="02020603050405020304" pitchFamily="18" charset="0"/>
              </a:rPr>
              <a:t> </a:t>
            </a:r>
            <a:r>
              <a:rPr lang="en-US" sz="2200" i="1" dirty="0" err="1">
                <a:latin typeface="Times New Roman" panose="02020603050405020304" pitchFamily="18" charset="0"/>
              </a:rPr>
              <a:t>được</a:t>
            </a:r>
            <a:r>
              <a:rPr lang="en-US" sz="2200" i="1" dirty="0">
                <a:latin typeface="Times New Roman" panose="02020603050405020304" pitchFamily="18" charset="0"/>
              </a:rPr>
              <a:t> </a:t>
            </a:r>
            <a:r>
              <a:rPr lang="en-US" sz="2200" i="1" dirty="0" err="1">
                <a:latin typeface="Times New Roman" panose="02020603050405020304" pitchFamily="18" charset="0"/>
              </a:rPr>
              <a:t>thi</a:t>
            </a:r>
            <a:r>
              <a:rPr lang="en-US" sz="2200" i="1" dirty="0">
                <a:latin typeface="Times New Roman" panose="02020603050405020304" pitchFamily="18" charset="0"/>
              </a:rPr>
              <a:t> </a:t>
            </a:r>
            <a:r>
              <a:rPr lang="en-US" sz="2200" i="1" dirty="0" err="1">
                <a:latin typeface="Times New Roman" panose="02020603050405020304" pitchFamily="18" charset="0"/>
              </a:rPr>
              <a:t>hành</a:t>
            </a:r>
            <a:r>
              <a:rPr lang="en-US" sz="2200" i="1" dirty="0">
                <a:latin typeface="Times New Roman" panose="02020603050405020304" pitchFamily="18" charset="0"/>
              </a:rPr>
              <a:t> </a:t>
            </a:r>
            <a:r>
              <a:rPr lang="en-US" sz="2200" i="1" dirty="0" err="1">
                <a:latin typeface="Times New Roman" panose="02020603050405020304" pitchFamily="18" charset="0"/>
              </a:rPr>
              <a:t>hoặc</a:t>
            </a:r>
            <a:r>
              <a:rPr lang="en-US" sz="2200" i="1" dirty="0">
                <a:latin typeface="Times New Roman" panose="02020603050405020304" pitchFamily="18" charset="0"/>
              </a:rPr>
              <a:t> </a:t>
            </a:r>
            <a:r>
              <a:rPr lang="en-US" sz="2200" i="1" dirty="0" err="1">
                <a:latin typeface="Times New Roman" panose="02020603050405020304" pitchFamily="18" charset="0"/>
              </a:rPr>
              <a:t>thi</a:t>
            </a:r>
            <a:r>
              <a:rPr lang="en-US" sz="2200" i="1" dirty="0">
                <a:latin typeface="Times New Roman" panose="02020603050405020304" pitchFamily="18" charset="0"/>
              </a:rPr>
              <a:t> </a:t>
            </a:r>
            <a:r>
              <a:rPr lang="en-US" sz="2200" i="1" dirty="0" err="1">
                <a:latin typeface="Times New Roman" panose="02020603050405020304" pitchFamily="18" charset="0"/>
              </a:rPr>
              <a:t>hành</a:t>
            </a:r>
            <a:r>
              <a:rPr lang="en-US" sz="2200" i="1" dirty="0">
                <a:latin typeface="Times New Roman" panose="02020603050405020304" pitchFamily="18" charset="0"/>
              </a:rPr>
              <a:t> </a:t>
            </a:r>
            <a:r>
              <a:rPr lang="en-US" sz="2200" i="1" dirty="0" err="1">
                <a:latin typeface="Times New Roman" panose="02020603050405020304" pitchFamily="18" charset="0"/>
              </a:rPr>
              <a:t>chậm</a:t>
            </a:r>
            <a:r>
              <a:rPr lang="en-US" sz="2200" i="1" dirty="0">
                <a:latin typeface="Times New Roman" panose="02020603050405020304" pitchFamily="18" charset="0"/>
              </a:rPr>
              <a:t>; </a:t>
            </a:r>
            <a:r>
              <a:rPr lang="en-US" sz="2200" i="1" dirty="0" err="1">
                <a:latin typeface="Times New Roman" panose="02020603050405020304" pitchFamily="18" charset="0"/>
              </a:rPr>
              <a:t>tăng</a:t>
            </a:r>
            <a:r>
              <a:rPr lang="en-US" sz="2200" i="1" dirty="0">
                <a:latin typeface="Times New Roman" panose="02020603050405020304" pitchFamily="18" charset="0"/>
              </a:rPr>
              <a:t> </a:t>
            </a:r>
            <a:r>
              <a:rPr lang="en-US" sz="2200" i="1" dirty="0" err="1">
                <a:latin typeface="Times New Roman" panose="02020603050405020304" pitchFamily="18" charset="0"/>
              </a:rPr>
              <a:t>cường</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giám</a:t>
            </a:r>
            <a:r>
              <a:rPr lang="en-US" sz="2200" i="1" dirty="0">
                <a:latin typeface="Times New Roman" panose="02020603050405020304" pitchFamily="18" charset="0"/>
              </a:rPr>
              <a:t> </a:t>
            </a:r>
            <a:r>
              <a:rPr lang="en-US" sz="2200" i="1" dirty="0" err="1">
                <a:latin typeface="Times New Roman" panose="02020603050405020304" pitchFamily="18" charset="0"/>
              </a:rPr>
              <a:t>sát</a:t>
            </a:r>
            <a:r>
              <a:rPr lang="en-US" sz="2200" i="1" dirty="0">
                <a:latin typeface="Times New Roman" panose="02020603050405020304" pitchFamily="18" charset="0"/>
              </a:rPr>
              <a:t> </a:t>
            </a:r>
            <a:r>
              <a:rPr lang="en-US" sz="2200" i="1" dirty="0" err="1">
                <a:latin typeface="Times New Roman" panose="02020603050405020304" pitchFamily="18" charset="0"/>
              </a:rPr>
              <a:t>trách</a:t>
            </a:r>
            <a:r>
              <a:rPr lang="en-US" sz="2200" i="1" dirty="0">
                <a:latin typeface="Times New Roman" panose="02020603050405020304" pitchFamily="18" charset="0"/>
              </a:rPr>
              <a:t> </a:t>
            </a:r>
            <a:r>
              <a:rPr lang="en-US" sz="2200" i="1" dirty="0" err="1">
                <a:latin typeface="Times New Roman" panose="02020603050405020304" pitchFamily="18" charset="0"/>
              </a:rPr>
              <a:t>nhiệm</a:t>
            </a:r>
            <a:r>
              <a:rPr lang="en-US" sz="2200" i="1" dirty="0">
                <a:latin typeface="Times New Roman" panose="02020603050405020304" pitchFamily="18" charset="0"/>
              </a:rPr>
              <a:t> </a:t>
            </a:r>
            <a:r>
              <a:rPr lang="en-US" sz="2200" i="1" dirty="0" err="1">
                <a:latin typeface="Times New Roman" panose="02020603050405020304" pitchFamily="18" charset="0"/>
              </a:rPr>
              <a:t>người</a:t>
            </a:r>
            <a:r>
              <a:rPr lang="en-US" sz="2200" i="1" dirty="0">
                <a:latin typeface="Times New Roman" panose="02020603050405020304" pitchFamily="18" charset="0"/>
              </a:rPr>
              <a:t> </a:t>
            </a:r>
            <a:r>
              <a:rPr lang="en-US" sz="2200" i="1" dirty="0" err="1">
                <a:latin typeface="Times New Roman" panose="02020603050405020304" pitchFamily="18" charset="0"/>
              </a:rPr>
              <a:t>đứng</a:t>
            </a:r>
            <a:r>
              <a:rPr lang="en-US" sz="2200" i="1" dirty="0">
                <a:latin typeface="Times New Roman" panose="02020603050405020304" pitchFamily="18" charset="0"/>
              </a:rPr>
              <a:t> </a:t>
            </a:r>
            <a:r>
              <a:rPr lang="en-US" sz="2200" i="1" dirty="0" err="1">
                <a:latin typeface="Times New Roman" panose="02020603050405020304" pitchFamily="18" charset="0"/>
              </a:rPr>
              <a:t>đầu</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cơ</a:t>
            </a:r>
            <a:r>
              <a:rPr lang="en-US" sz="2200" i="1" dirty="0">
                <a:latin typeface="Times New Roman" panose="02020603050405020304" pitchFamily="18" charset="0"/>
              </a:rPr>
              <a:t> </a:t>
            </a:r>
            <a:r>
              <a:rPr lang="en-US" sz="2200" i="1" dirty="0" err="1">
                <a:latin typeface="Times New Roman" panose="02020603050405020304" pitchFamily="18" charset="0"/>
              </a:rPr>
              <a:t>quan</a:t>
            </a:r>
            <a:r>
              <a:rPr lang="en-US" sz="2200" i="1" dirty="0">
                <a:latin typeface="Times New Roman" panose="02020603050405020304" pitchFamily="18" charset="0"/>
              </a:rPr>
              <a:t>, </a:t>
            </a:r>
            <a:r>
              <a:rPr lang="en-US" sz="2200" i="1" dirty="0" err="1">
                <a:latin typeface="Times New Roman" panose="02020603050405020304" pitchFamily="18" charset="0"/>
              </a:rPr>
              <a:t>đơn</a:t>
            </a:r>
            <a:r>
              <a:rPr lang="en-US" sz="2200" i="1" dirty="0">
                <a:latin typeface="Times New Roman" panose="02020603050405020304" pitchFamily="18" charset="0"/>
              </a:rPr>
              <a:t> </a:t>
            </a:r>
            <a:r>
              <a:rPr lang="en-US" sz="2200" i="1" dirty="0" err="1">
                <a:latin typeface="Times New Roman" panose="02020603050405020304" pitchFamily="18" charset="0"/>
              </a:rPr>
              <a:t>vị</a:t>
            </a:r>
            <a:r>
              <a:rPr lang="en-US" sz="2200" i="1" dirty="0">
                <a:latin typeface="Times New Roman" panose="02020603050405020304" pitchFamily="18" charset="0"/>
              </a:rPr>
              <a:t> </a:t>
            </a:r>
            <a:r>
              <a:rPr lang="en-US" sz="2200" i="1" dirty="0" err="1">
                <a:latin typeface="Times New Roman" panose="02020603050405020304" pitchFamily="18" charset="0"/>
              </a:rPr>
              <a:t>trong</a:t>
            </a:r>
            <a:r>
              <a:rPr lang="en-US" sz="2200" i="1" dirty="0">
                <a:latin typeface="Times New Roman" panose="02020603050405020304" pitchFamily="18" charset="0"/>
              </a:rPr>
              <a:t> </a:t>
            </a:r>
            <a:r>
              <a:rPr lang="en-US" sz="2200" i="1" dirty="0" err="1">
                <a:latin typeface="Times New Roman" panose="02020603050405020304" pitchFamily="18" charset="0"/>
              </a:rPr>
              <a:t>công</a:t>
            </a:r>
            <a:r>
              <a:rPr lang="en-US" sz="2200" i="1" dirty="0">
                <a:latin typeface="Times New Roman" panose="02020603050405020304" pitchFamily="18" charset="0"/>
              </a:rPr>
              <a:t> </a:t>
            </a:r>
            <a:r>
              <a:rPr lang="en-US" sz="2200" i="1" dirty="0" err="1">
                <a:latin typeface="Times New Roman" panose="02020603050405020304" pitchFamily="18" charset="0"/>
              </a:rPr>
              <a:t>tác</a:t>
            </a:r>
            <a:r>
              <a:rPr lang="en-US" sz="2200" i="1" dirty="0">
                <a:latin typeface="Times New Roman" panose="02020603050405020304" pitchFamily="18" charset="0"/>
              </a:rPr>
              <a:t> </a:t>
            </a:r>
            <a:r>
              <a:rPr lang="en-US" sz="2200" i="1" dirty="0" err="1">
                <a:latin typeface="Times New Roman" panose="02020603050405020304" pitchFamily="18" charset="0"/>
              </a:rPr>
              <a:t>lãnh</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chỉ</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Thanh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Nhà</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09" y="1516114"/>
            <a:ext cx="2071992"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chấn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chỉnh</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ngăn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ngừa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khắc</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phục</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hạn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chế</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khuyết</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điểm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sai</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phạm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sau</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thanh</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kiểm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kiểm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toán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cơ</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quan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có</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thẩm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quyền</a:t>
            </a:r>
            <a:endParaRPr lang="en-US" sz="28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0791509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03-NQ/ĐU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31/12/2020</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90411"/>
            <a:ext cx="10297003" cy="5401475"/>
          </a:xfrm>
          <a:prstGeom prst="rect">
            <a:avLst/>
          </a:prstGeom>
          <a:ln w="38100">
            <a:solidFill>
              <a:srgbClr val="FF0000"/>
            </a:solidFill>
          </a:ln>
        </p:spPr>
        <p:txBody>
          <a:bodyPr wrap="square" lIns="91430" tIns="45718" rIns="91430" bIns="45718">
            <a:spAutoFit/>
          </a:bodyPr>
          <a:lstStyle/>
          <a:p>
            <a:pPr algn="just">
              <a:spcAft>
                <a:spcPts val="600"/>
              </a:spcAft>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II.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vụ</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(04): </a:t>
            </a: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Tăng</a:t>
            </a:r>
            <a:r>
              <a:rPr lang="en-US" sz="2200" i="1" dirty="0">
                <a:latin typeface="Times New Roman" panose="02020603050405020304" pitchFamily="18" charset="0"/>
              </a:rPr>
              <a:t> </a:t>
            </a:r>
            <a:r>
              <a:rPr lang="en-US" sz="2200" i="1" dirty="0" err="1">
                <a:latin typeface="Times New Roman" panose="02020603050405020304" pitchFamily="18" charset="0"/>
              </a:rPr>
              <a:t>cường</a:t>
            </a:r>
            <a:r>
              <a:rPr lang="en-US" sz="2200" i="1" dirty="0">
                <a:latin typeface="Times New Roman" panose="02020603050405020304" pitchFamily="18" charset="0"/>
              </a:rPr>
              <a:t> </a:t>
            </a:r>
            <a:r>
              <a:rPr lang="en-US" sz="2200" i="1" dirty="0" err="1">
                <a:latin typeface="Times New Roman" panose="02020603050405020304" pitchFamily="18" charset="0"/>
              </a:rPr>
              <a:t>công</a:t>
            </a:r>
            <a:r>
              <a:rPr lang="en-US" sz="2200" i="1" dirty="0">
                <a:latin typeface="Times New Roman" panose="02020603050405020304" pitchFamily="18" charset="0"/>
              </a:rPr>
              <a:t> </a:t>
            </a:r>
            <a:r>
              <a:rPr lang="en-US" sz="2200" i="1" dirty="0" err="1">
                <a:latin typeface="Times New Roman" panose="02020603050405020304" pitchFamily="18" charset="0"/>
              </a:rPr>
              <a:t>tác</a:t>
            </a:r>
            <a:r>
              <a:rPr lang="en-US" sz="2200" i="1" dirty="0">
                <a:latin typeface="Times New Roman" panose="02020603050405020304" pitchFamily="18" charset="0"/>
              </a:rPr>
              <a:t> </a:t>
            </a:r>
            <a:r>
              <a:rPr lang="en-US" sz="2200" i="1" dirty="0" err="1">
                <a:latin typeface="Times New Roman" panose="02020603050405020304" pitchFamily="18" charset="0"/>
              </a:rPr>
              <a:t>lãnh</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chỉ</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ủy</a:t>
            </a:r>
            <a:r>
              <a:rPr lang="en-US" sz="2200" i="1" dirty="0">
                <a:latin typeface="Times New Roman" panose="02020603050405020304" pitchFamily="18" charset="0"/>
              </a:rPr>
              <a:t>, </a:t>
            </a:r>
            <a:r>
              <a:rPr lang="en-US" sz="2200" i="1" dirty="0" err="1">
                <a:latin typeface="Times New Roman" panose="02020603050405020304" pitchFamily="18" charset="0"/>
              </a:rPr>
              <a:t>chính</a:t>
            </a:r>
            <a:r>
              <a:rPr lang="en-US" sz="2200" i="1" dirty="0">
                <a:latin typeface="Times New Roman" panose="02020603050405020304" pitchFamily="18" charset="0"/>
              </a:rPr>
              <a:t> </a:t>
            </a:r>
            <a:r>
              <a:rPr lang="en-US" sz="2200" i="1" dirty="0" err="1">
                <a:latin typeface="Times New Roman" panose="02020603050405020304" pitchFamily="18" charset="0"/>
              </a:rPr>
              <a:t>quyền</a:t>
            </a:r>
            <a:r>
              <a:rPr lang="en-US" sz="2200" i="1" dirty="0">
                <a:latin typeface="Times New Roman" panose="02020603050405020304" pitchFamily="18" charset="0"/>
              </a:rPr>
              <a:t>; </a:t>
            </a:r>
            <a:r>
              <a:rPr lang="en-US" sz="2200" i="1" dirty="0" err="1">
                <a:latin typeface="Times New Roman" panose="02020603050405020304" pitchFamily="18" charset="0"/>
              </a:rPr>
              <a:t>nâng</a:t>
            </a:r>
            <a:r>
              <a:rPr lang="en-US" sz="2200" i="1" dirty="0">
                <a:latin typeface="Times New Roman" panose="02020603050405020304" pitchFamily="18" charset="0"/>
              </a:rPr>
              <a:t> </a:t>
            </a:r>
            <a:r>
              <a:rPr lang="en-US" sz="2200" i="1" dirty="0" err="1">
                <a:latin typeface="Times New Roman" panose="02020603050405020304" pitchFamily="18" charset="0"/>
              </a:rPr>
              <a:t>cao</a:t>
            </a:r>
            <a:r>
              <a:rPr lang="en-US" sz="2200" i="1" dirty="0">
                <a:latin typeface="Times New Roman" panose="02020603050405020304" pitchFamily="18" charset="0"/>
              </a:rPr>
              <a:t> </a:t>
            </a:r>
            <a:r>
              <a:rPr lang="en-US" sz="2200" i="1" dirty="0" err="1">
                <a:latin typeface="Times New Roman" panose="02020603050405020304" pitchFamily="18" charset="0"/>
              </a:rPr>
              <a:t>vai</a:t>
            </a:r>
            <a:r>
              <a:rPr lang="en-US" sz="2200" i="1" dirty="0">
                <a:latin typeface="Times New Roman" panose="02020603050405020304" pitchFamily="18" charset="0"/>
              </a:rPr>
              <a:t> </a:t>
            </a:r>
            <a:r>
              <a:rPr lang="en-US" sz="2200" i="1" dirty="0" err="1">
                <a:latin typeface="Times New Roman" panose="02020603050405020304" pitchFamily="18" charset="0"/>
              </a:rPr>
              <a:t>trò</a:t>
            </a:r>
            <a:r>
              <a:rPr lang="en-US" sz="2200" i="1" dirty="0">
                <a:latin typeface="Times New Roman" panose="02020603050405020304" pitchFamily="18" charset="0"/>
              </a:rPr>
              <a:t>, </a:t>
            </a:r>
            <a:r>
              <a:rPr lang="en-US" sz="2200" i="1" dirty="0" err="1">
                <a:latin typeface="Times New Roman" panose="02020603050405020304" pitchFamily="18" charset="0"/>
              </a:rPr>
              <a:t>trách</a:t>
            </a:r>
            <a:r>
              <a:rPr lang="en-US" sz="2200" i="1" dirty="0">
                <a:latin typeface="Times New Roman" panose="02020603050405020304" pitchFamily="18" charset="0"/>
              </a:rPr>
              <a:t> </a:t>
            </a:r>
            <a:r>
              <a:rPr lang="en-US" sz="2200" i="1" dirty="0" err="1">
                <a:latin typeface="Times New Roman" panose="02020603050405020304" pitchFamily="18" charset="0"/>
              </a:rPr>
              <a:t>nhiệm</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người</a:t>
            </a:r>
            <a:r>
              <a:rPr lang="en-US" sz="2200" i="1" dirty="0">
                <a:latin typeface="Times New Roman" panose="02020603050405020304" pitchFamily="18" charset="0"/>
              </a:rPr>
              <a:t> </a:t>
            </a:r>
            <a:r>
              <a:rPr lang="en-US" sz="2200" i="1" dirty="0" err="1">
                <a:latin typeface="Times New Roman" panose="02020603050405020304" pitchFamily="18" charset="0"/>
              </a:rPr>
              <a:t>đứng</a:t>
            </a:r>
            <a:r>
              <a:rPr lang="en-US" sz="2200" i="1" dirty="0">
                <a:latin typeface="Times New Roman" panose="02020603050405020304" pitchFamily="18" charset="0"/>
              </a:rPr>
              <a:t> </a:t>
            </a:r>
            <a:r>
              <a:rPr lang="en-US" sz="2200" i="1" dirty="0" err="1">
                <a:latin typeface="Times New Roman" panose="02020603050405020304" pitchFamily="18" charset="0"/>
              </a:rPr>
              <a:t>đầu</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cơ</a:t>
            </a:r>
            <a:r>
              <a:rPr lang="en-US" sz="2200" i="1" dirty="0">
                <a:latin typeface="Times New Roman" panose="02020603050405020304" pitchFamily="18" charset="0"/>
              </a:rPr>
              <a:t> </a:t>
            </a:r>
            <a:r>
              <a:rPr lang="en-US" sz="2200" i="1" dirty="0" err="1">
                <a:latin typeface="Times New Roman" panose="02020603050405020304" pitchFamily="18" charset="0"/>
              </a:rPr>
              <a:t>quan</a:t>
            </a:r>
            <a:r>
              <a:rPr lang="en-US" sz="2200" i="1" dirty="0">
                <a:latin typeface="Times New Roman" panose="02020603050405020304" pitchFamily="18" charset="0"/>
              </a:rPr>
              <a:t>, </a:t>
            </a:r>
            <a:r>
              <a:rPr lang="en-US" sz="2200" i="1" dirty="0" err="1">
                <a:latin typeface="Times New Roman" panose="02020603050405020304" pitchFamily="18" charset="0"/>
              </a:rPr>
              <a:t>đơn</a:t>
            </a:r>
            <a:r>
              <a:rPr lang="en-US" sz="2200" i="1" dirty="0">
                <a:latin typeface="Times New Roman" panose="02020603050405020304" pitchFamily="18" charset="0"/>
              </a:rPr>
              <a:t> </a:t>
            </a:r>
            <a:r>
              <a:rPr lang="en-US" sz="2200" i="1" dirty="0" err="1">
                <a:latin typeface="Times New Roman" panose="02020603050405020304" pitchFamily="18" charset="0"/>
              </a:rPr>
              <a:t>vị</a:t>
            </a:r>
            <a:r>
              <a:rPr lang="en-US" sz="2200" i="1" dirty="0">
                <a:latin typeface="Times New Roman" panose="02020603050405020304" pitchFamily="18" charset="0"/>
              </a:rPr>
              <a:t> </a:t>
            </a:r>
            <a:r>
              <a:rPr lang="en-US" sz="2200" i="1" dirty="0" err="1">
                <a:latin typeface="Times New Roman" panose="02020603050405020304" pitchFamily="18" charset="0"/>
              </a:rPr>
              <a:t>trong</a:t>
            </a:r>
            <a:r>
              <a:rPr lang="en-US" sz="2200" i="1" dirty="0">
                <a:latin typeface="Times New Roman" panose="02020603050405020304" pitchFamily="18" charset="0"/>
              </a:rPr>
              <a:t> </a:t>
            </a:r>
            <a:r>
              <a:rPr lang="en-US" sz="2200" i="1" dirty="0" err="1">
                <a:latin typeface="Times New Roman" panose="02020603050405020304" pitchFamily="18" charset="0"/>
              </a:rPr>
              <a:t>việc</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và</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nhà</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a:t>
            </a: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Tổ</a:t>
            </a:r>
            <a:r>
              <a:rPr lang="en-US" sz="2200" i="1" dirty="0">
                <a:latin typeface="Times New Roman" panose="02020603050405020304" pitchFamily="18" charset="0"/>
              </a:rPr>
              <a:t> </a:t>
            </a:r>
            <a:r>
              <a:rPr lang="en-US" sz="2200" i="1" dirty="0" err="1">
                <a:latin typeface="Times New Roman" panose="02020603050405020304" pitchFamily="18" charset="0"/>
              </a:rPr>
              <a:t>chức</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quyết</a:t>
            </a:r>
            <a:r>
              <a:rPr lang="en-US" sz="2200" i="1" dirty="0">
                <a:latin typeface="Times New Roman" panose="02020603050405020304" pitchFamily="18" charset="0"/>
              </a:rPr>
              <a:t> </a:t>
            </a:r>
            <a:r>
              <a:rPr lang="en-US" sz="2200" i="1" dirty="0" err="1">
                <a:latin typeface="Times New Roman" panose="02020603050405020304" pitchFamily="18" charset="0"/>
              </a:rPr>
              <a:t>liệt</a:t>
            </a:r>
            <a:r>
              <a:rPr lang="en-US" sz="2200" i="1" dirty="0">
                <a:latin typeface="Times New Roman" panose="02020603050405020304" pitchFamily="18" charset="0"/>
              </a:rPr>
              <a:t>, </a:t>
            </a:r>
            <a:r>
              <a:rPr lang="en-US" sz="2200" i="1" dirty="0" err="1">
                <a:latin typeface="Times New Roman" panose="02020603050405020304" pitchFamily="18" charset="0"/>
              </a:rPr>
              <a:t>sát</a:t>
            </a:r>
            <a:r>
              <a:rPr lang="en-US" sz="2200" i="1" dirty="0">
                <a:latin typeface="Times New Roman" panose="02020603050405020304" pitchFamily="18" charset="0"/>
              </a:rPr>
              <a:t> </a:t>
            </a:r>
            <a:r>
              <a:rPr lang="en-US" sz="2200" i="1" dirty="0" err="1">
                <a:latin typeface="Times New Roman" panose="02020603050405020304" pitchFamily="18" charset="0"/>
              </a:rPr>
              <a:t>sao</a:t>
            </a:r>
            <a:r>
              <a:rPr lang="en-US" sz="2200" i="1" dirty="0">
                <a:latin typeface="Times New Roman" panose="02020603050405020304" pitchFamily="18" charset="0"/>
              </a:rPr>
              <a:t> </a:t>
            </a:r>
            <a:r>
              <a:rPr lang="en-US" sz="2200" i="1" dirty="0" err="1">
                <a:latin typeface="Times New Roman" panose="02020603050405020304" pitchFamily="18" charset="0"/>
              </a:rPr>
              <a:t>và</a:t>
            </a:r>
            <a:r>
              <a:rPr lang="en-US" sz="2200" i="1" dirty="0">
                <a:latin typeface="Times New Roman" panose="02020603050405020304" pitchFamily="18" charset="0"/>
              </a:rPr>
              <a:t> </a:t>
            </a:r>
            <a:r>
              <a:rPr lang="en-US" sz="2200" i="1" dirty="0" err="1">
                <a:latin typeface="Times New Roman" panose="02020603050405020304" pitchFamily="18" charset="0"/>
              </a:rPr>
              <a:t>chỉ</a:t>
            </a:r>
            <a:r>
              <a:rPr lang="en-US" sz="2200" i="1" dirty="0">
                <a:latin typeface="Times New Roman" panose="02020603050405020304" pitchFamily="18" charset="0"/>
              </a:rPr>
              <a:t> </a:t>
            </a:r>
            <a:r>
              <a:rPr lang="en-US" sz="2200" i="1" dirty="0" err="1">
                <a:latin typeface="Times New Roman" panose="02020603050405020304" pitchFamily="18" charset="0"/>
              </a:rPr>
              <a:t>đạo</a:t>
            </a:r>
            <a:r>
              <a:rPr lang="en-US" sz="2200" i="1" dirty="0">
                <a:latin typeface="Times New Roman" panose="02020603050405020304" pitchFamily="18" charset="0"/>
              </a:rPr>
              <a:t> </a:t>
            </a:r>
            <a:r>
              <a:rPr lang="en-US" sz="2200" i="1" dirty="0" err="1">
                <a:latin typeface="Times New Roman" panose="02020603050405020304" pitchFamily="18" charset="0"/>
              </a:rPr>
              <a:t>xử</a:t>
            </a:r>
            <a:r>
              <a:rPr lang="en-US" sz="2200" i="1" dirty="0">
                <a:latin typeface="Times New Roman" panose="02020603050405020304" pitchFamily="18" charset="0"/>
              </a:rPr>
              <a:t> </a:t>
            </a:r>
            <a:r>
              <a:rPr lang="en-US" sz="2200" i="1" dirty="0" err="1">
                <a:latin typeface="Times New Roman" panose="02020603050405020304" pitchFamily="18" charset="0"/>
              </a:rPr>
              <a:t>lý</a:t>
            </a:r>
            <a:r>
              <a:rPr lang="en-US" sz="2200" i="1" dirty="0">
                <a:latin typeface="Times New Roman" panose="02020603050405020304" pitchFamily="18" charset="0"/>
              </a:rPr>
              <a:t> </a:t>
            </a:r>
            <a:r>
              <a:rPr lang="en-US" sz="2200" i="1" dirty="0" err="1">
                <a:latin typeface="Times New Roman" panose="02020603050405020304" pitchFamily="18" charset="0"/>
              </a:rPr>
              <a:t>ngay</a:t>
            </a:r>
            <a:r>
              <a:rPr lang="en-US" sz="2200" i="1" dirty="0">
                <a:latin typeface="Times New Roman" panose="02020603050405020304" pitchFamily="18" charset="0"/>
              </a:rPr>
              <a:t> </a:t>
            </a:r>
            <a:r>
              <a:rPr lang="en-US" sz="2200" i="1" dirty="0" err="1">
                <a:latin typeface="Times New Roman" panose="02020603050405020304" pitchFamily="18" charset="0"/>
              </a:rPr>
              <a:t>sau</a:t>
            </a:r>
            <a:r>
              <a:rPr lang="en-US" sz="2200" i="1" dirty="0">
                <a:latin typeface="Times New Roman" panose="02020603050405020304" pitchFamily="18" charset="0"/>
              </a:rPr>
              <a:t> </a:t>
            </a:r>
            <a:r>
              <a:rPr lang="en-US" sz="2200" i="1" dirty="0" err="1">
                <a:latin typeface="Times New Roman" panose="02020603050405020304" pitchFamily="18" charset="0"/>
              </a:rPr>
              <a:t>khi</a:t>
            </a:r>
            <a:r>
              <a:rPr lang="en-US" sz="2200" i="1" dirty="0">
                <a:latin typeface="Times New Roman" panose="02020603050405020304" pitchFamily="18" charset="0"/>
              </a:rPr>
              <a:t> </a:t>
            </a:r>
            <a:r>
              <a:rPr lang="en-US" sz="2200" i="1" dirty="0" err="1">
                <a:latin typeface="Times New Roman" panose="02020603050405020304" pitchFamily="18" charset="0"/>
              </a:rPr>
              <a:t>có</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nhà</a:t>
            </a:r>
            <a:r>
              <a:rPr lang="en-US" sz="2200" i="1" dirty="0">
                <a:latin typeface="Times New Roman" panose="02020603050405020304" pitchFamily="18" charset="0"/>
              </a:rPr>
              <a:t> </a:t>
            </a:r>
            <a:r>
              <a:rPr lang="en-US" sz="2200" i="1" dirty="0" err="1">
                <a:latin typeface="Times New Roman" panose="02020603050405020304" pitchFamily="18" charset="0"/>
              </a:rPr>
              <a:t>nước</a:t>
            </a:r>
            <a:endParaRPr lang="en-US" sz="2200" i="1" dirty="0">
              <a:latin typeface="Times New Roman" panose="02020603050405020304" pitchFamily="18" charset="0"/>
            </a:endParaRP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Tổ</a:t>
            </a:r>
            <a:r>
              <a:rPr lang="en-US" sz="2200" i="1" dirty="0">
                <a:latin typeface="Times New Roman" panose="02020603050405020304" pitchFamily="18" charset="0"/>
              </a:rPr>
              <a:t> </a:t>
            </a:r>
            <a:r>
              <a:rPr lang="en-US" sz="2200" i="1" dirty="0" err="1">
                <a:latin typeface="Times New Roman" panose="02020603050405020304" pitchFamily="18" charset="0"/>
              </a:rPr>
              <a:t>chức</a:t>
            </a:r>
            <a:r>
              <a:rPr lang="en-US" sz="2200" i="1" dirty="0">
                <a:latin typeface="Times New Roman" panose="02020603050405020304" pitchFamily="18" charset="0"/>
              </a:rPr>
              <a:t> </a:t>
            </a:r>
            <a:r>
              <a:rPr lang="en-US" sz="2200" i="1" dirty="0" err="1">
                <a:latin typeface="Times New Roman" panose="02020603050405020304" pitchFamily="18" charset="0"/>
              </a:rPr>
              <a:t>rà</a:t>
            </a:r>
            <a:r>
              <a:rPr lang="en-US" sz="2200" i="1" dirty="0">
                <a:latin typeface="Times New Roman" panose="02020603050405020304" pitchFamily="18" charset="0"/>
              </a:rPr>
              <a:t> </a:t>
            </a:r>
            <a:r>
              <a:rPr lang="en-US" sz="2200" i="1" dirty="0" err="1">
                <a:latin typeface="Times New Roman" panose="02020603050405020304" pitchFamily="18" charset="0"/>
              </a:rPr>
              <a:t>soát</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tổng</a:t>
            </a:r>
            <a:r>
              <a:rPr lang="en-US" sz="2200" i="1" dirty="0">
                <a:latin typeface="Times New Roman" panose="02020603050405020304" pitchFamily="18" charset="0"/>
              </a:rPr>
              <a:t> </a:t>
            </a:r>
            <a:r>
              <a:rPr lang="en-US" sz="2200" i="1" dirty="0" err="1">
                <a:latin typeface="Times New Roman" panose="02020603050405020304" pitchFamily="18" charset="0"/>
              </a:rPr>
              <a:t>hợp</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của</a:t>
            </a:r>
            <a:r>
              <a:rPr lang="en-US" sz="2200" i="1" dirty="0">
                <a:latin typeface="Times New Roman" panose="02020603050405020304" pitchFamily="18" charset="0"/>
              </a:rPr>
              <a:t> Thanh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Nhà</a:t>
            </a:r>
            <a:r>
              <a:rPr lang="en-US" sz="2200" i="1" dirty="0">
                <a:latin typeface="Times New Roman" panose="02020603050405020304" pitchFamily="18" charset="0"/>
              </a:rPr>
              <a:t> </a:t>
            </a:r>
            <a:r>
              <a:rPr lang="en-US" sz="2200" i="1" dirty="0" err="1">
                <a:latin typeface="Times New Roman" panose="02020603050405020304" pitchFamily="18" charset="0"/>
              </a:rPr>
              <a:t>nước</a:t>
            </a:r>
            <a:endParaRPr lang="en-US" sz="2200" i="1" dirty="0">
              <a:latin typeface="Times New Roman" panose="02020603050405020304" pitchFamily="18" charset="0"/>
            </a:endParaRPr>
          </a:p>
          <a:p>
            <a:pPr marL="58738" indent="398463" algn="just">
              <a:spcAft>
                <a:spcPts val="600"/>
              </a:spcAft>
              <a:buAutoNum type="arabicParenBoth"/>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Tăng</a:t>
            </a:r>
            <a:r>
              <a:rPr lang="en-US" sz="2200" i="1" dirty="0">
                <a:latin typeface="Times New Roman" panose="02020603050405020304" pitchFamily="18" charset="0"/>
              </a:rPr>
              <a:t> </a:t>
            </a:r>
            <a:r>
              <a:rPr lang="en-US" sz="2200" i="1" dirty="0" err="1">
                <a:latin typeface="Times New Roman" panose="02020603050405020304" pitchFamily="18" charset="0"/>
              </a:rPr>
              <a:t>cường</a:t>
            </a:r>
            <a:r>
              <a:rPr lang="en-US" sz="2200" i="1" dirty="0">
                <a:latin typeface="Times New Roman" panose="02020603050405020304" pitchFamily="18" charset="0"/>
              </a:rPr>
              <a:t> </a:t>
            </a:r>
            <a:r>
              <a:rPr lang="en-US" sz="2200" i="1" dirty="0" err="1">
                <a:latin typeface="Times New Roman" panose="02020603050405020304" pitchFamily="18" charset="0"/>
              </a:rPr>
              <a:t>quan</a:t>
            </a:r>
            <a:r>
              <a:rPr lang="en-US" sz="2200" i="1" dirty="0">
                <a:latin typeface="Times New Roman" panose="02020603050405020304" pitchFamily="18" charset="0"/>
              </a:rPr>
              <a:t> </a:t>
            </a:r>
            <a:r>
              <a:rPr lang="en-US" sz="2200" i="1" dirty="0" err="1">
                <a:latin typeface="Times New Roman" panose="02020603050405020304" pitchFamily="18" charset="0"/>
              </a:rPr>
              <a:t>hệ</a:t>
            </a:r>
            <a:r>
              <a:rPr lang="en-US" sz="2200" i="1" dirty="0">
                <a:latin typeface="Times New Roman" panose="02020603050405020304" pitchFamily="18" charset="0"/>
              </a:rPr>
              <a:t> </a:t>
            </a:r>
            <a:r>
              <a:rPr lang="en-US" sz="2200" i="1" dirty="0" err="1">
                <a:latin typeface="Times New Roman" panose="02020603050405020304" pitchFamily="18" charset="0"/>
              </a:rPr>
              <a:t>phối</a:t>
            </a:r>
            <a:r>
              <a:rPr lang="en-US" sz="2200" i="1" dirty="0">
                <a:latin typeface="Times New Roman" panose="02020603050405020304" pitchFamily="18" charset="0"/>
              </a:rPr>
              <a:t> </a:t>
            </a:r>
            <a:r>
              <a:rPr lang="en-US" sz="2200" i="1" dirty="0" err="1">
                <a:latin typeface="Times New Roman" panose="02020603050405020304" pitchFamily="18" charset="0"/>
              </a:rPr>
              <a:t>hợp</a:t>
            </a:r>
            <a:r>
              <a:rPr lang="en-US" sz="2200" i="1" dirty="0">
                <a:latin typeface="Times New Roman" panose="02020603050405020304" pitchFamily="18" charset="0"/>
              </a:rPr>
              <a:t>, </a:t>
            </a:r>
            <a:r>
              <a:rPr lang="en-US" sz="2200" i="1" dirty="0" err="1">
                <a:latin typeface="Times New Roman" panose="02020603050405020304" pitchFamily="18" charset="0"/>
              </a:rPr>
              <a:t>trao</a:t>
            </a:r>
            <a:r>
              <a:rPr lang="en-US" sz="2200" i="1" dirty="0">
                <a:latin typeface="Times New Roman" panose="02020603050405020304" pitchFamily="18" charset="0"/>
              </a:rPr>
              <a:t> </a:t>
            </a:r>
            <a:r>
              <a:rPr lang="en-US" sz="2200" i="1" dirty="0" err="1">
                <a:latin typeface="Times New Roman" panose="02020603050405020304" pitchFamily="18" charset="0"/>
              </a:rPr>
              <a:t>đổi</a:t>
            </a:r>
            <a:r>
              <a:rPr lang="en-US" sz="2200" i="1" dirty="0">
                <a:latin typeface="Times New Roman" panose="02020603050405020304" pitchFamily="18" charset="0"/>
              </a:rPr>
              <a:t> </a:t>
            </a:r>
            <a:r>
              <a:rPr lang="en-US" sz="2200" i="1" dirty="0" err="1">
                <a:latin typeface="Times New Roman" panose="02020603050405020304" pitchFamily="18" charset="0"/>
              </a:rPr>
              <a:t>thông</a:t>
            </a:r>
            <a:r>
              <a:rPr lang="en-US" sz="2200" i="1" dirty="0">
                <a:latin typeface="Times New Roman" panose="02020603050405020304" pitchFamily="18" charset="0"/>
              </a:rPr>
              <a:t> tin </a:t>
            </a:r>
            <a:r>
              <a:rPr lang="en-US" sz="2200" i="1" dirty="0" err="1">
                <a:latin typeface="Times New Roman" panose="02020603050405020304" pitchFamily="18" charset="0"/>
              </a:rPr>
              <a:t>giữa</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cơ</a:t>
            </a:r>
            <a:r>
              <a:rPr lang="en-US" sz="2200" i="1" dirty="0">
                <a:latin typeface="Times New Roman" panose="02020603050405020304" pitchFamily="18" charset="0"/>
              </a:rPr>
              <a:t> </a:t>
            </a:r>
            <a:r>
              <a:rPr lang="en-US" sz="2200" i="1" dirty="0" err="1">
                <a:latin typeface="Times New Roman" panose="02020603050405020304" pitchFamily="18" charset="0"/>
              </a:rPr>
              <a:t>quan</a:t>
            </a:r>
            <a:r>
              <a:rPr lang="en-US" sz="2200" i="1" dirty="0">
                <a:latin typeface="Times New Roman" panose="02020603050405020304" pitchFamily="18" charset="0"/>
              </a:rPr>
              <a:t> </a:t>
            </a:r>
            <a:r>
              <a:rPr lang="en-US" sz="2200" i="1" dirty="0" err="1">
                <a:latin typeface="Times New Roman" panose="02020603050405020304" pitchFamily="18" charset="0"/>
              </a:rPr>
              <a:t>trong</a:t>
            </a:r>
            <a:r>
              <a:rPr lang="en-US" sz="2200" i="1" dirty="0">
                <a:latin typeface="Times New Roman" panose="02020603050405020304" pitchFamily="18" charset="0"/>
              </a:rPr>
              <a:t> </a:t>
            </a:r>
            <a:r>
              <a:rPr lang="en-US" sz="2200" i="1" dirty="0" err="1">
                <a:latin typeface="Times New Roman" panose="02020603050405020304" pitchFamily="18" charset="0"/>
              </a:rPr>
              <a:t>việc</a:t>
            </a:r>
            <a:r>
              <a:rPr lang="en-US" sz="2200" i="1" dirty="0">
                <a:latin typeface="Times New Roman" panose="02020603050405020304" pitchFamily="18" charset="0"/>
              </a:rPr>
              <a:t> </a:t>
            </a:r>
            <a:r>
              <a:rPr lang="en-US" sz="2200" i="1" dirty="0" err="1">
                <a:latin typeface="Times New Roman" panose="02020603050405020304" pitchFamily="18" charset="0"/>
              </a:rPr>
              <a:t>tổ</a:t>
            </a:r>
            <a:r>
              <a:rPr lang="en-US" sz="2200" i="1" dirty="0">
                <a:latin typeface="Times New Roman" panose="02020603050405020304" pitchFamily="18" charset="0"/>
              </a:rPr>
              <a:t> </a:t>
            </a:r>
            <a:r>
              <a:rPr lang="en-US" sz="2200" i="1" dirty="0" err="1">
                <a:latin typeface="Times New Roman" panose="02020603050405020304" pitchFamily="18" charset="0"/>
              </a:rPr>
              <a:t>chức</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các</a:t>
            </a:r>
            <a:r>
              <a:rPr lang="en-US" sz="2200" i="1" dirty="0">
                <a:latin typeface="Times New Roman" panose="02020603050405020304" pitchFamily="18" charset="0"/>
              </a:rPr>
              <a:t> </a:t>
            </a:r>
            <a:r>
              <a:rPr lang="en-US" sz="2200" i="1" dirty="0" err="1">
                <a:latin typeface="Times New Roman" panose="02020603050405020304" pitchFamily="18" charset="0"/>
              </a:rPr>
              <a:t>kiến</a:t>
            </a:r>
            <a:r>
              <a:rPr lang="en-US" sz="2200" i="1" dirty="0">
                <a:latin typeface="Times New Roman" panose="02020603050405020304" pitchFamily="18" charset="0"/>
              </a:rPr>
              <a:t> </a:t>
            </a:r>
            <a:r>
              <a:rPr lang="en-US" sz="2200" i="1" dirty="0" err="1">
                <a:latin typeface="Times New Roman" panose="02020603050405020304" pitchFamily="18" charset="0"/>
              </a:rPr>
              <a:t>nghị</a:t>
            </a:r>
            <a:r>
              <a:rPr lang="en-US" sz="2200" i="1" dirty="0">
                <a:latin typeface="Times New Roman" panose="02020603050405020304" pitchFamily="18" charset="0"/>
              </a:rPr>
              <a:t>, </a:t>
            </a:r>
            <a:r>
              <a:rPr lang="en-US" sz="2200" i="1" dirty="0" err="1">
                <a:latin typeface="Times New Roman" panose="02020603050405020304" pitchFamily="18" charset="0"/>
              </a:rPr>
              <a:t>kết</a:t>
            </a:r>
            <a:r>
              <a:rPr lang="en-US" sz="2200" i="1" dirty="0">
                <a:latin typeface="Times New Roman" panose="02020603050405020304" pitchFamily="18" charset="0"/>
              </a:rPr>
              <a:t> </a:t>
            </a:r>
            <a:r>
              <a:rPr lang="en-US" sz="2200" i="1" dirty="0" err="1">
                <a:latin typeface="Times New Roman" panose="02020603050405020304" pitchFamily="18" charset="0"/>
              </a:rPr>
              <a:t>luận</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r>
              <a:rPr lang="en-US" sz="2200" i="1" dirty="0">
                <a:latin typeface="Times New Roman" panose="02020603050405020304" pitchFamily="18" charset="0"/>
              </a:rPr>
              <a:t>, </a:t>
            </a:r>
            <a:r>
              <a:rPr lang="en-US" sz="2200" i="1" dirty="0" err="1">
                <a:latin typeface="Times New Roman" panose="02020603050405020304" pitchFamily="18" charset="0"/>
              </a:rPr>
              <a:t>làm</a:t>
            </a:r>
            <a:r>
              <a:rPr lang="en-US" sz="2200" i="1" dirty="0">
                <a:latin typeface="Times New Roman" panose="02020603050405020304" pitchFamily="18" charset="0"/>
              </a:rPr>
              <a:t> </a:t>
            </a:r>
            <a:r>
              <a:rPr lang="en-US" sz="2200" i="1" dirty="0" err="1">
                <a:latin typeface="Times New Roman" panose="02020603050405020304" pitchFamily="18" charset="0"/>
              </a:rPr>
              <a:t>tốt</a:t>
            </a:r>
            <a:r>
              <a:rPr lang="en-US" sz="2200" i="1" dirty="0">
                <a:latin typeface="Times New Roman" panose="02020603050405020304" pitchFamily="18" charset="0"/>
              </a:rPr>
              <a:t> </a:t>
            </a:r>
            <a:r>
              <a:rPr lang="en-US" sz="2200" i="1" dirty="0" err="1">
                <a:latin typeface="Times New Roman" panose="02020603050405020304" pitchFamily="18" charset="0"/>
              </a:rPr>
              <a:t>công</a:t>
            </a:r>
            <a:r>
              <a:rPr lang="en-US" sz="2200" i="1" dirty="0">
                <a:latin typeface="Times New Roman" panose="02020603050405020304" pitchFamily="18" charset="0"/>
              </a:rPr>
              <a:t> </a:t>
            </a:r>
            <a:r>
              <a:rPr lang="en-US" sz="2200" i="1" dirty="0" err="1">
                <a:latin typeface="Times New Roman" panose="02020603050405020304" pitchFamily="18" charset="0"/>
              </a:rPr>
              <a:t>tác</a:t>
            </a:r>
            <a:r>
              <a:rPr lang="en-US" sz="2200" i="1" dirty="0">
                <a:latin typeface="Times New Roman" panose="02020603050405020304" pitchFamily="18" charset="0"/>
              </a:rPr>
              <a:t> </a:t>
            </a:r>
            <a:r>
              <a:rPr lang="en-US" sz="2200" i="1" dirty="0" err="1">
                <a:latin typeface="Times New Roman" panose="02020603050405020304" pitchFamily="18" charset="0"/>
              </a:rPr>
              <a:t>tuyên</a:t>
            </a:r>
            <a:r>
              <a:rPr lang="en-US" sz="2200" i="1" dirty="0">
                <a:latin typeface="Times New Roman" panose="02020603050405020304" pitchFamily="18" charset="0"/>
              </a:rPr>
              <a:t> </a:t>
            </a:r>
            <a:r>
              <a:rPr lang="en-US" sz="2200" i="1" dirty="0" err="1">
                <a:latin typeface="Times New Roman" panose="02020603050405020304" pitchFamily="18" charset="0"/>
              </a:rPr>
              <a:t>truyền</a:t>
            </a:r>
            <a:r>
              <a:rPr lang="en-US" sz="2200" i="1" dirty="0">
                <a:latin typeface="Times New Roman" panose="02020603050405020304" pitchFamily="18" charset="0"/>
              </a:rPr>
              <a:t> </a:t>
            </a:r>
            <a:r>
              <a:rPr lang="en-US" sz="2200" i="1" dirty="0" err="1">
                <a:latin typeface="Times New Roman" panose="02020603050405020304" pitchFamily="18" charset="0"/>
              </a:rPr>
              <a:t>về</a:t>
            </a:r>
            <a:r>
              <a:rPr lang="en-US" sz="2200" i="1" dirty="0">
                <a:latin typeface="Times New Roman" panose="02020603050405020304" pitchFamily="18" charset="0"/>
              </a:rPr>
              <a:t> </a:t>
            </a:r>
            <a:r>
              <a:rPr lang="en-US" sz="2200" i="1" dirty="0" err="1">
                <a:latin typeface="Times New Roman" panose="02020603050405020304" pitchFamily="18" charset="0"/>
              </a:rPr>
              <a:t>pháp</a:t>
            </a:r>
            <a:r>
              <a:rPr lang="en-US" sz="2200" i="1" dirty="0">
                <a:latin typeface="Times New Roman" panose="02020603050405020304" pitchFamily="18" charset="0"/>
              </a:rPr>
              <a:t> </a:t>
            </a:r>
            <a:r>
              <a:rPr lang="en-US" sz="2200" i="1" dirty="0" err="1">
                <a:latin typeface="Times New Roman" panose="02020603050405020304" pitchFamily="18" charset="0"/>
              </a:rPr>
              <a:t>luật</a:t>
            </a:r>
            <a:r>
              <a:rPr lang="en-US" sz="2200" i="1" dirty="0">
                <a:latin typeface="Times New Roman" panose="02020603050405020304" pitchFamily="18" charset="0"/>
              </a:rPr>
              <a:t> </a:t>
            </a:r>
            <a:r>
              <a:rPr lang="en-US" sz="2200" i="1" dirty="0" err="1">
                <a:latin typeface="Times New Roman" panose="02020603050405020304" pitchFamily="18" charset="0"/>
              </a:rPr>
              <a:t>thanh</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tra</a:t>
            </a:r>
            <a:r>
              <a:rPr lang="en-US" sz="2200" i="1" dirty="0">
                <a:latin typeface="Times New Roman" panose="02020603050405020304" pitchFamily="18" charset="0"/>
              </a:rPr>
              <a:t>, </a:t>
            </a:r>
            <a:r>
              <a:rPr lang="en-US" sz="2200" i="1" dirty="0" err="1">
                <a:latin typeface="Times New Roman" panose="02020603050405020304" pitchFamily="18" charset="0"/>
              </a:rPr>
              <a:t>kiểm</a:t>
            </a:r>
            <a:r>
              <a:rPr lang="en-US" sz="2200" i="1" dirty="0">
                <a:latin typeface="Times New Roman" panose="02020603050405020304" pitchFamily="18" charset="0"/>
              </a:rPr>
              <a:t> </a:t>
            </a:r>
            <a:r>
              <a:rPr lang="en-US" sz="2200" i="1" dirty="0" err="1">
                <a:latin typeface="Times New Roman" panose="02020603050405020304" pitchFamily="18" charset="0"/>
              </a:rPr>
              <a:t>toán</a:t>
            </a:r>
            <a:endParaRPr lang="en-US" sz="2200" i="1" dirty="0">
              <a:latin typeface="Times New Roman" panose="02020603050405020304" pitchFamily="18" charset="0"/>
            </a:endParaRPr>
          </a:p>
          <a:p>
            <a:pPr marL="58738" indent="398463" algn="just">
              <a:spcAft>
                <a:spcPts val="600"/>
              </a:spcAft>
              <a:buAutoNum type="arabicParenBoth"/>
              <a:tabLst>
                <a:tab pos="515938" algn="l"/>
              </a:tabLst>
            </a:pPr>
            <a:endParaRPr lang="en-US" sz="2200" i="1" dirty="0">
              <a:latin typeface="Times New Roman" panose="02020603050405020304" pitchFamily="18" charset="0"/>
            </a:endParaRPr>
          </a:p>
          <a:p>
            <a:pPr marL="58738" indent="398463" algn="just">
              <a:spcAft>
                <a:spcPts val="600"/>
              </a:spcAft>
              <a:buAutoNum type="arabicParenBoth"/>
              <a:tabLst>
                <a:tab pos="515938" algn="l"/>
              </a:tabLst>
            </a:pPr>
            <a:endParaRPr lang="en-US" sz="2200" i="1" dirty="0">
              <a:latin typeface="Times New Roman" panose="02020603050405020304" pitchFamily="18" charset="0"/>
            </a:endParaRPr>
          </a:p>
          <a:p>
            <a:pPr marL="58738" algn="just">
              <a:spcAft>
                <a:spcPts val="600"/>
              </a:spcAft>
              <a:tabLst>
                <a:tab pos="515938" algn="l"/>
              </a:tabLst>
            </a:pPr>
            <a:endParaRPr lang="en-US" sz="2200" i="1" dirty="0">
              <a:latin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09" y="1516114"/>
            <a:ext cx="2071992"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việc</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chấn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chỉnh</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ngăn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ngừa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khắc</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phục</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hạn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chế</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khuyết</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điểm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sai</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phạm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sau</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thanh</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kiểm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kiểm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toán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cơ</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quan</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có</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thẩm</a:t>
            </a:r>
            <a:r>
              <a:rPr lang="en-US" sz="28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28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quyền</a:t>
            </a:r>
            <a:endParaRPr lang="en-US" sz="28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696426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1549" y="1561227"/>
            <a:ext cx="9867125" cy="5001365"/>
          </a:xfrm>
          <a:prstGeom prst="rect">
            <a:avLst/>
          </a:prstGeom>
          <a:ln w="38100">
            <a:solidFill>
              <a:srgbClr val="FF0000"/>
            </a:solidFill>
          </a:ln>
        </p:spPr>
        <p:txBody>
          <a:bodyPr wrap="square" lIns="91430" tIns="45718" rIns="91430" bIns="45718">
            <a:spAutoFit/>
          </a:bodyPr>
          <a:lstStyle/>
          <a:p>
            <a:pPr algn="just">
              <a:spcAft>
                <a:spcPts val="600"/>
              </a:spcAft>
            </a:pPr>
            <a:r>
              <a:rPr lang="en-US" sz="3200" b="1" i="1" dirty="0">
                <a:latin typeface="Times New Roman" panose="02020603050405020304" pitchFamily="18" charset="0"/>
                <a:ea typeface="Times New Roman" panose="02020603050405020304" pitchFamily="18" charset="0"/>
                <a:cs typeface="Times New Roman" panose="02020603050405020304" pitchFamily="18" charset="0"/>
              </a:rPr>
              <a:t>I.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Căn</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cứ</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p>
          <a:p>
            <a:pPr marL="58738" indent="855663" algn="just">
              <a:spcAft>
                <a:spcPts val="600"/>
              </a:spcAft>
              <a:tabLst>
                <a:tab pos="515938" algn="l"/>
              </a:tabLst>
            </a:pPr>
            <a:r>
              <a:rPr lang="en-US" sz="2800" i="1" dirty="0" err="1">
                <a:latin typeface="Times New Roman" panose="02020603050405020304" pitchFamily="18" charset="0"/>
              </a:rPr>
              <a:t>Thực</a:t>
            </a:r>
            <a:r>
              <a:rPr lang="en-US" sz="2800" i="1" dirty="0">
                <a:latin typeface="Times New Roman" panose="02020603050405020304" pitchFamily="18" charset="0"/>
              </a:rPr>
              <a:t> </a:t>
            </a:r>
            <a:r>
              <a:rPr lang="en-US" sz="2800" i="1" dirty="0" err="1">
                <a:latin typeface="Times New Roman" panose="02020603050405020304" pitchFamily="18" charset="0"/>
              </a:rPr>
              <a:t>hiện</a:t>
            </a:r>
            <a:r>
              <a:rPr lang="en-US" sz="2800" i="1" dirty="0">
                <a:latin typeface="Times New Roman" panose="02020603050405020304" pitchFamily="18" charset="0"/>
              </a:rPr>
              <a:t> </a:t>
            </a:r>
            <a:r>
              <a:rPr lang="en-US" sz="2800" i="1" dirty="0" err="1">
                <a:latin typeface="Times New Roman" panose="02020603050405020304" pitchFamily="18" charset="0"/>
              </a:rPr>
              <a:t>hiệu</a:t>
            </a:r>
            <a:r>
              <a:rPr lang="en-US" sz="2800" i="1" dirty="0">
                <a:latin typeface="Times New Roman" panose="02020603050405020304" pitchFamily="18" charset="0"/>
              </a:rPr>
              <a:t> </a:t>
            </a:r>
            <a:r>
              <a:rPr lang="en-US" sz="2800" i="1" dirty="0" err="1">
                <a:latin typeface="Times New Roman" panose="02020603050405020304" pitchFamily="18" charset="0"/>
              </a:rPr>
              <a:t>quả</a:t>
            </a:r>
            <a:r>
              <a:rPr lang="en-US" sz="2800" i="1" dirty="0">
                <a:latin typeface="Times New Roman" panose="02020603050405020304" pitchFamily="18" charset="0"/>
              </a:rPr>
              <a:t> </a:t>
            </a:r>
            <a:r>
              <a:rPr lang="en-US" sz="2800" i="1" dirty="0" err="1">
                <a:latin typeface="Times New Roman" panose="02020603050405020304" pitchFamily="18" charset="0"/>
              </a:rPr>
              <a:t>Chỉ</a:t>
            </a:r>
            <a:r>
              <a:rPr lang="en-US" sz="2800" i="1" dirty="0">
                <a:latin typeface="Times New Roman" panose="02020603050405020304" pitchFamily="18" charset="0"/>
              </a:rPr>
              <a:t> </a:t>
            </a:r>
            <a:r>
              <a:rPr lang="en-US" sz="2800" i="1" dirty="0" err="1">
                <a:latin typeface="Times New Roman" panose="02020603050405020304" pitchFamily="18" charset="0"/>
              </a:rPr>
              <a:t>tiêu</a:t>
            </a:r>
            <a:r>
              <a:rPr lang="en-US" sz="2800" i="1" dirty="0">
                <a:latin typeface="Times New Roman" panose="02020603050405020304" pitchFamily="18" charset="0"/>
              </a:rPr>
              <a:t> </a:t>
            </a:r>
            <a:r>
              <a:rPr lang="en-US" sz="2800" i="1" dirty="0" err="1">
                <a:latin typeface="Times New Roman" panose="02020603050405020304" pitchFamily="18" charset="0"/>
              </a:rPr>
              <a:t>của</a:t>
            </a:r>
            <a:r>
              <a:rPr lang="en-US" sz="2800" i="1" dirty="0">
                <a:latin typeface="Times New Roman" panose="02020603050405020304" pitchFamily="18" charset="0"/>
              </a:rPr>
              <a:t> </a:t>
            </a:r>
            <a:r>
              <a:rPr lang="en-US" sz="2800" i="1" dirty="0" err="1">
                <a:latin typeface="Times New Roman" panose="02020603050405020304" pitchFamily="18" charset="0"/>
              </a:rPr>
              <a:t>Nghị</a:t>
            </a:r>
            <a:r>
              <a:rPr lang="en-US" sz="2800" i="1" dirty="0">
                <a:latin typeface="Times New Roman" panose="02020603050405020304" pitchFamily="18" charset="0"/>
              </a:rPr>
              <a:t> </a:t>
            </a:r>
            <a:r>
              <a:rPr lang="en-US" sz="2800" i="1" dirty="0" err="1">
                <a:latin typeface="Times New Roman" panose="02020603050405020304" pitchFamily="18" charset="0"/>
              </a:rPr>
              <a:t>quyết</a:t>
            </a:r>
            <a:r>
              <a:rPr lang="en-US" sz="2800" i="1" dirty="0">
                <a:latin typeface="Times New Roman" panose="02020603050405020304" pitchFamily="18" charset="0"/>
              </a:rPr>
              <a:t> </a:t>
            </a:r>
            <a:r>
              <a:rPr lang="en-US" sz="2800" i="1" dirty="0" err="1">
                <a:latin typeface="Times New Roman" panose="02020603050405020304" pitchFamily="18" charset="0"/>
              </a:rPr>
              <a:t>số</a:t>
            </a:r>
            <a:r>
              <a:rPr lang="en-US" sz="2800" i="1" dirty="0">
                <a:latin typeface="Times New Roman" panose="02020603050405020304" pitchFamily="18" charset="0"/>
              </a:rPr>
              <a:t> 01-NQ/ĐU </a:t>
            </a:r>
            <a:r>
              <a:rPr lang="en-US" sz="2800" i="1" dirty="0" err="1">
                <a:latin typeface="Times New Roman" panose="02020603050405020304" pitchFamily="18" charset="0"/>
              </a:rPr>
              <a:t>ngày</a:t>
            </a:r>
            <a:r>
              <a:rPr lang="en-US" sz="2800" i="1" dirty="0">
                <a:latin typeface="Times New Roman" panose="02020603050405020304" pitchFamily="18" charset="0"/>
              </a:rPr>
              <a:t> 09 </a:t>
            </a:r>
            <a:r>
              <a:rPr lang="en-US" sz="2800" i="1" dirty="0" err="1">
                <a:latin typeface="Times New Roman" panose="02020603050405020304" pitchFamily="18" charset="0"/>
              </a:rPr>
              <a:t>tháng</a:t>
            </a:r>
            <a:r>
              <a:rPr lang="en-US" sz="2800" i="1" dirty="0">
                <a:latin typeface="Times New Roman" panose="02020603050405020304" pitchFamily="18" charset="0"/>
              </a:rPr>
              <a:t> 9 </a:t>
            </a:r>
            <a:r>
              <a:rPr lang="en-US" sz="2800" i="1" dirty="0" err="1">
                <a:latin typeface="Times New Roman" panose="02020603050405020304" pitchFamily="18" charset="0"/>
              </a:rPr>
              <a:t>năm</a:t>
            </a:r>
            <a:r>
              <a:rPr lang="en-US" sz="2800" i="1" dirty="0">
                <a:latin typeface="Times New Roman" panose="02020603050405020304" pitchFamily="18" charset="0"/>
              </a:rPr>
              <a:t> 2020 </a:t>
            </a:r>
            <a:r>
              <a:rPr lang="en-US" sz="2800" i="1" dirty="0" err="1">
                <a:latin typeface="Times New Roman" panose="02020603050405020304" pitchFamily="18" charset="0"/>
              </a:rPr>
              <a:t>của</a:t>
            </a:r>
            <a:r>
              <a:rPr lang="en-US" sz="2800" i="1" dirty="0">
                <a:latin typeface="Times New Roman" panose="02020603050405020304" pitchFamily="18" charset="0"/>
              </a:rPr>
              <a:t> Ban </a:t>
            </a:r>
            <a:r>
              <a:rPr lang="en-US" sz="2800" i="1" dirty="0" err="1">
                <a:latin typeface="Times New Roman" panose="02020603050405020304" pitchFamily="18" charset="0"/>
              </a:rPr>
              <a:t>Thường</a:t>
            </a:r>
            <a:r>
              <a:rPr lang="en-US" sz="2800" i="1" dirty="0">
                <a:latin typeface="Times New Roman" panose="02020603050405020304" pitchFamily="18" charset="0"/>
              </a:rPr>
              <a:t> </a:t>
            </a:r>
            <a:r>
              <a:rPr lang="en-US" sz="2800" i="1" dirty="0" err="1">
                <a:latin typeface="Times New Roman" panose="02020603050405020304" pitchFamily="18" charset="0"/>
              </a:rPr>
              <a:t>vụ</a:t>
            </a:r>
            <a:r>
              <a:rPr lang="en-US" sz="2800" i="1" dirty="0">
                <a:latin typeface="Times New Roman" panose="02020603050405020304" pitchFamily="18" charset="0"/>
              </a:rPr>
              <a:t> </a:t>
            </a:r>
            <a:r>
              <a:rPr lang="en-US" sz="2800" i="1" dirty="0" err="1">
                <a:latin typeface="Times New Roman" panose="02020603050405020304" pitchFamily="18" charset="0"/>
              </a:rPr>
              <a:t>Đảng</a:t>
            </a:r>
            <a:r>
              <a:rPr lang="en-US" sz="2800" i="1" dirty="0">
                <a:latin typeface="Times New Roman" panose="02020603050405020304" pitchFamily="18" charset="0"/>
              </a:rPr>
              <a:t> </a:t>
            </a:r>
            <a:r>
              <a:rPr lang="en-US" sz="2800" i="1" dirty="0" err="1">
                <a:latin typeface="Times New Roman" panose="02020603050405020304" pitchFamily="18" charset="0"/>
              </a:rPr>
              <a:t>ủy</a:t>
            </a:r>
            <a:r>
              <a:rPr lang="en-US" sz="2800" i="1" dirty="0">
                <a:latin typeface="Times New Roman" panose="02020603050405020304" pitchFamily="18" charset="0"/>
              </a:rPr>
              <a:t> </a:t>
            </a:r>
            <a:r>
              <a:rPr lang="en-US" sz="2800" i="1" dirty="0" err="1">
                <a:latin typeface="Times New Roman" panose="02020603050405020304" pitchFamily="18" charset="0"/>
              </a:rPr>
              <a:t>Tổng</a:t>
            </a:r>
            <a:r>
              <a:rPr lang="en-US" sz="2800" i="1" dirty="0">
                <a:latin typeface="Times New Roman" panose="02020603050405020304" pitchFamily="18" charset="0"/>
              </a:rPr>
              <a:t> </a:t>
            </a:r>
            <a:r>
              <a:rPr lang="en-US" sz="2800" i="1" dirty="0" err="1">
                <a:latin typeface="Times New Roman" panose="02020603050405020304" pitchFamily="18" charset="0"/>
              </a:rPr>
              <a:t>Công</a:t>
            </a:r>
            <a:r>
              <a:rPr lang="en-US" sz="2800" i="1" dirty="0">
                <a:latin typeface="Times New Roman" panose="02020603050405020304" pitchFamily="18" charset="0"/>
              </a:rPr>
              <a:t> ty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nước</a:t>
            </a:r>
            <a:r>
              <a:rPr lang="en-US" sz="2800" i="1" dirty="0">
                <a:latin typeface="Times New Roman" panose="02020603050405020304" pitchFamily="18" charset="0"/>
              </a:rPr>
              <a:t> </a:t>
            </a:r>
            <a:r>
              <a:rPr lang="en-US" sz="2800" i="1" dirty="0" err="1">
                <a:latin typeface="Times New Roman" panose="02020603050405020304" pitchFamily="18" charset="0"/>
              </a:rPr>
              <a:t>Sài</a:t>
            </a:r>
            <a:r>
              <a:rPr lang="en-US" sz="2800" i="1" dirty="0">
                <a:latin typeface="Times New Roman" panose="02020603050405020304" pitchFamily="18" charset="0"/>
              </a:rPr>
              <a:t> </a:t>
            </a:r>
            <a:r>
              <a:rPr lang="en-US" sz="2800" i="1" dirty="0" err="1">
                <a:latin typeface="Times New Roman" panose="02020603050405020304" pitchFamily="18" charset="0"/>
              </a:rPr>
              <a:t>Gòn</a:t>
            </a:r>
            <a:r>
              <a:rPr lang="en-US" sz="2800" i="1" dirty="0">
                <a:latin typeface="Times New Roman" panose="02020603050405020304" pitchFamily="18" charset="0"/>
              </a:rPr>
              <a:t> </a:t>
            </a:r>
            <a:r>
              <a:rPr lang="en-US" sz="2800" i="1" dirty="0" err="1">
                <a:latin typeface="Times New Roman" panose="02020603050405020304" pitchFamily="18" charset="0"/>
              </a:rPr>
              <a:t>về</a:t>
            </a:r>
            <a:r>
              <a:rPr lang="en-US" sz="2800" i="1" dirty="0">
                <a:latin typeface="Times New Roman" panose="02020603050405020304" pitchFamily="18" charset="0"/>
              </a:rPr>
              <a:t> </a:t>
            </a:r>
            <a:r>
              <a:rPr lang="en-US" sz="2800" i="1" dirty="0" err="1">
                <a:latin typeface="Times New Roman" panose="02020603050405020304" pitchFamily="18" charset="0"/>
              </a:rPr>
              <a:t>việc</a:t>
            </a:r>
            <a:r>
              <a:rPr lang="en-US" sz="2800" i="1" dirty="0">
                <a:latin typeface="Times New Roman" panose="02020603050405020304" pitchFamily="18" charset="0"/>
              </a:rPr>
              <a:t> </a:t>
            </a:r>
            <a:r>
              <a:rPr lang="en-US" sz="2800" i="1" dirty="0" err="1">
                <a:latin typeface="Times New Roman" panose="02020603050405020304" pitchFamily="18" charset="0"/>
              </a:rPr>
              <a:t>thực</a:t>
            </a:r>
            <a:r>
              <a:rPr lang="en-US" sz="2800" i="1" dirty="0">
                <a:latin typeface="Times New Roman" panose="02020603050405020304" pitchFamily="18" charset="0"/>
              </a:rPr>
              <a:t> </a:t>
            </a:r>
            <a:r>
              <a:rPr lang="en-US" sz="2800" i="1" dirty="0" err="1">
                <a:latin typeface="Times New Roman" panose="02020603050405020304" pitchFamily="18" charset="0"/>
              </a:rPr>
              <a:t>hiện</a:t>
            </a:r>
            <a:r>
              <a:rPr lang="en-US" sz="2800" i="1" dirty="0">
                <a:latin typeface="Times New Roman" panose="02020603050405020304" pitchFamily="18" charset="0"/>
              </a:rPr>
              <a:t> </a:t>
            </a:r>
            <a:r>
              <a:rPr lang="en-US" sz="2800" i="1" dirty="0" err="1">
                <a:latin typeface="Times New Roman" panose="02020603050405020304" pitchFamily="18" charset="0"/>
              </a:rPr>
              <a:t>Nghị</a:t>
            </a:r>
            <a:r>
              <a:rPr lang="en-US" sz="2800" i="1" dirty="0">
                <a:latin typeface="Times New Roman" panose="02020603050405020304" pitchFamily="18" charset="0"/>
              </a:rPr>
              <a:t> </a:t>
            </a:r>
            <a:r>
              <a:rPr lang="en-US" sz="2800" i="1" dirty="0" err="1">
                <a:latin typeface="Times New Roman" panose="02020603050405020304" pitchFamily="18" charset="0"/>
              </a:rPr>
              <a:t>quyết</a:t>
            </a:r>
            <a:r>
              <a:rPr lang="en-US" sz="2800" i="1" dirty="0">
                <a:latin typeface="Times New Roman" panose="02020603050405020304" pitchFamily="18" charset="0"/>
              </a:rPr>
              <a:t> </a:t>
            </a:r>
            <a:r>
              <a:rPr lang="en-US" sz="2800" i="1" dirty="0" err="1">
                <a:latin typeface="Times New Roman" panose="02020603050405020304" pitchFamily="18" charset="0"/>
              </a:rPr>
              <a:t>Đại</a:t>
            </a:r>
            <a:r>
              <a:rPr lang="en-US" sz="2800" i="1" dirty="0">
                <a:latin typeface="Times New Roman" panose="02020603050405020304" pitchFamily="18" charset="0"/>
              </a:rPr>
              <a:t> </a:t>
            </a:r>
            <a:r>
              <a:rPr lang="en-US" sz="2800" i="1" dirty="0" err="1">
                <a:latin typeface="Times New Roman" panose="02020603050405020304" pitchFamily="18" charset="0"/>
              </a:rPr>
              <a:t>hội</a:t>
            </a:r>
            <a:r>
              <a:rPr lang="en-US" sz="2800" i="1" dirty="0">
                <a:latin typeface="Times New Roman" panose="02020603050405020304" pitchFamily="18" charset="0"/>
              </a:rPr>
              <a:t> </a:t>
            </a:r>
            <a:r>
              <a:rPr lang="en-US" sz="2800" i="1" dirty="0" err="1">
                <a:latin typeface="Times New Roman" panose="02020603050405020304" pitchFamily="18" charset="0"/>
              </a:rPr>
              <a:t>đại</a:t>
            </a:r>
            <a:r>
              <a:rPr lang="en-US" sz="2800" i="1" dirty="0">
                <a:latin typeface="Times New Roman" panose="02020603050405020304" pitchFamily="18" charset="0"/>
              </a:rPr>
              <a:t> </a:t>
            </a:r>
            <a:r>
              <a:rPr lang="en-US" sz="2800" i="1" dirty="0" err="1">
                <a:latin typeface="Times New Roman" panose="02020603050405020304" pitchFamily="18" charset="0"/>
              </a:rPr>
              <a:t>biểu</a:t>
            </a:r>
            <a:r>
              <a:rPr lang="en-US" sz="2800" i="1" dirty="0">
                <a:latin typeface="Times New Roman" panose="02020603050405020304" pitchFamily="18" charset="0"/>
              </a:rPr>
              <a:t> </a:t>
            </a:r>
            <a:r>
              <a:rPr lang="en-US" sz="2800" i="1" dirty="0" err="1">
                <a:latin typeface="Times New Roman" panose="02020603050405020304" pitchFamily="18" charset="0"/>
              </a:rPr>
              <a:t>Đảng</a:t>
            </a:r>
            <a:r>
              <a:rPr lang="en-US" sz="2800" i="1" dirty="0">
                <a:latin typeface="Times New Roman" panose="02020603050405020304" pitchFamily="18" charset="0"/>
              </a:rPr>
              <a:t> </a:t>
            </a:r>
            <a:r>
              <a:rPr lang="en-US" sz="2800" i="1" dirty="0" err="1">
                <a:latin typeface="Times New Roman" panose="02020603050405020304" pitchFamily="18" charset="0"/>
              </a:rPr>
              <a:t>bộ</a:t>
            </a:r>
            <a:r>
              <a:rPr lang="en-US" sz="2800" i="1" dirty="0">
                <a:latin typeface="Times New Roman" panose="02020603050405020304" pitchFamily="18" charset="0"/>
              </a:rPr>
              <a:t> </a:t>
            </a:r>
            <a:r>
              <a:rPr lang="en-US" sz="2800" i="1" dirty="0" err="1">
                <a:latin typeface="Times New Roman" panose="02020603050405020304" pitchFamily="18" charset="0"/>
              </a:rPr>
              <a:t>Tổng</a:t>
            </a:r>
            <a:r>
              <a:rPr lang="en-US" sz="2800" i="1" dirty="0">
                <a:latin typeface="Times New Roman" panose="02020603050405020304" pitchFamily="18" charset="0"/>
              </a:rPr>
              <a:t> </a:t>
            </a:r>
            <a:r>
              <a:rPr lang="en-US" sz="2800" i="1" dirty="0" err="1">
                <a:latin typeface="Times New Roman" panose="02020603050405020304" pitchFamily="18" charset="0"/>
              </a:rPr>
              <a:t>Công</a:t>
            </a:r>
            <a:r>
              <a:rPr lang="en-US" sz="2800" i="1" dirty="0">
                <a:latin typeface="Times New Roman" panose="02020603050405020304" pitchFamily="18" charset="0"/>
              </a:rPr>
              <a:t> ty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nước</a:t>
            </a:r>
            <a:r>
              <a:rPr lang="en-US" sz="2800" i="1" dirty="0">
                <a:latin typeface="Times New Roman" panose="02020603050405020304" pitchFamily="18" charset="0"/>
              </a:rPr>
              <a:t> </a:t>
            </a:r>
            <a:r>
              <a:rPr lang="en-US" sz="2800" i="1" dirty="0" err="1">
                <a:latin typeface="Times New Roman" panose="02020603050405020304" pitchFamily="18" charset="0"/>
              </a:rPr>
              <a:t>Sài</a:t>
            </a:r>
            <a:r>
              <a:rPr lang="en-US" sz="2800" i="1" dirty="0">
                <a:latin typeface="Times New Roman" panose="02020603050405020304" pitchFamily="18" charset="0"/>
              </a:rPr>
              <a:t> </a:t>
            </a:r>
            <a:r>
              <a:rPr lang="en-US" sz="2800" i="1" dirty="0" err="1">
                <a:latin typeface="Times New Roman" panose="02020603050405020304" pitchFamily="18" charset="0"/>
              </a:rPr>
              <a:t>Gòn</a:t>
            </a:r>
            <a:r>
              <a:rPr lang="en-US" sz="2800" i="1" dirty="0">
                <a:latin typeface="Times New Roman" panose="02020603050405020304" pitchFamily="18" charset="0"/>
              </a:rPr>
              <a:t>, </a:t>
            </a:r>
            <a:r>
              <a:rPr lang="en-US" sz="2800" i="1" dirty="0" err="1">
                <a:latin typeface="Times New Roman" panose="02020603050405020304" pitchFamily="18" charset="0"/>
              </a:rPr>
              <a:t>lần</a:t>
            </a:r>
            <a:r>
              <a:rPr lang="en-US" sz="2800" i="1" dirty="0">
                <a:latin typeface="Times New Roman" panose="02020603050405020304" pitchFamily="18" charset="0"/>
              </a:rPr>
              <a:t> </a:t>
            </a:r>
            <a:r>
              <a:rPr lang="en-US" sz="2800" i="1" dirty="0" err="1">
                <a:latin typeface="Times New Roman" panose="02020603050405020304" pitchFamily="18" charset="0"/>
              </a:rPr>
              <a:t>thứ</a:t>
            </a:r>
            <a:r>
              <a:rPr lang="en-US" sz="2800" i="1" dirty="0">
                <a:latin typeface="Times New Roman" panose="02020603050405020304" pitchFamily="18" charset="0"/>
              </a:rPr>
              <a:t> IV, </a:t>
            </a:r>
            <a:r>
              <a:rPr lang="en-US" sz="2800" i="1" dirty="0" err="1">
                <a:latin typeface="Times New Roman" panose="02020603050405020304" pitchFamily="18" charset="0"/>
              </a:rPr>
              <a:t>nhiệm</a:t>
            </a:r>
            <a:r>
              <a:rPr lang="en-US" sz="2800" i="1" dirty="0">
                <a:latin typeface="Times New Roman" panose="02020603050405020304" pitchFamily="18" charset="0"/>
              </a:rPr>
              <a:t> </a:t>
            </a:r>
            <a:r>
              <a:rPr lang="en-US" sz="2800" i="1" dirty="0" err="1">
                <a:latin typeface="Times New Roman" panose="02020603050405020304" pitchFamily="18" charset="0"/>
              </a:rPr>
              <a:t>kỳ</a:t>
            </a:r>
            <a:r>
              <a:rPr lang="en-US" sz="2800" i="1" dirty="0">
                <a:latin typeface="Times New Roman" panose="02020603050405020304" pitchFamily="18" charset="0"/>
              </a:rPr>
              <a:t> 2020 – 2025: </a:t>
            </a:r>
            <a:r>
              <a:rPr lang="en-US" sz="2800" b="1" i="1" u="sng" dirty="0">
                <a:latin typeface="Times New Roman" panose="02020603050405020304" pitchFamily="18" charset="0"/>
              </a:rPr>
              <a:t>“</a:t>
            </a:r>
            <a:r>
              <a:rPr lang="en-US" sz="2800" b="1" i="1" u="sng" dirty="0" err="1">
                <a:latin typeface="Times New Roman" panose="02020603050405020304" pitchFamily="18" charset="0"/>
              </a:rPr>
              <a:t>Tỷ</a:t>
            </a:r>
            <a:r>
              <a:rPr lang="en-US" sz="2800" b="1" i="1" u="sng" dirty="0">
                <a:latin typeface="Times New Roman" panose="02020603050405020304" pitchFamily="18" charset="0"/>
              </a:rPr>
              <a:t> </a:t>
            </a:r>
            <a:r>
              <a:rPr lang="en-US" sz="2800" b="1" i="1" u="sng" dirty="0" err="1">
                <a:latin typeface="Times New Roman" panose="02020603050405020304" pitchFamily="18" charset="0"/>
              </a:rPr>
              <a:t>lệ</a:t>
            </a:r>
            <a:r>
              <a:rPr lang="en-US" sz="2800" b="1" i="1" u="sng" dirty="0">
                <a:latin typeface="Times New Roman" panose="02020603050405020304" pitchFamily="18" charset="0"/>
              </a:rPr>
              <a:t> </a:t>
            </a:r>
            <a:r>
              <a:rPr lang="en-US" sz="2800" b="1" i="1" u="sng" dirty="0" err="1">
                <a:latin typeface="Times New Roman" panose="02020603050405020304" pitchFamily="18" charset="0"/>
              </a:rPr>
              <a:t>nước</a:t>
            </a:r>
            <a:r>
              <a:rPr lang="en-US" sz="2800" b="1" i="1" u="sng" dirty="0">
                <a:latin typeface="Times New Roman" panose="02020603050405020304" pitchFamily="18" charset="0"/>
              </a:rPr>
              <a:t> </a:t>
            </a:r>
            <a:r>
              <a:rPr lang="en-US" sz="2800" b="1" i="1" u="sng" dirty="0" err="1">
                <a:latin typeface="Times New Roman" panose="02020603050405020304" pitchFamily="18" charset="0"/>
              </a:rPr>
              <a:t>thất</a:t>
            </a:r>
            <a:r>
              <a:rPr lang="en-US" sz="2800" b="1" i="1" u="sng" dirty="0">
                <a:latin typeface="Times New Roman" panose="02020603050405020304" pitchFamily="18" charset="0"/>
              </a:rPr>
              <a:t> </a:t>
            </a:r>
            <a:r>
              <a:rPr lang="en-US" sz="2800" b="1" i="1" u="sng" dirty="0" err="1">
                <a:latin typeface="Times New Roman" panose="02020603050405020304" pitchFamily="18" charset="0"/>
              </a:rPr>
              <a:t>thoát</a:t>
            </a:r>
            <a:r>
              <a:rPr lang="en-US" sz="2800" b="1" i="1" u="sng" dirty="0">
                <a:latin typeface="Times New Roman" panose="02020603050405020304" pitchFamily="18" charset="0"/>
              </a:rPr>
              <a:t>, </a:t>
            </a:r>
            <a:r>
              <a:rPr lang="en-US" sz="2800" b="1" i="1" u="sng" dirty="0" err="1">
                <a:latin typeface="Times New Roman" panose="02020603050405020304" pitchFamily="18" charset="0"/>
              </a:rPr>
              <a:t>thất</a:t>
            </a:r>
            <a:r>
              <a:rPr lang="en-US" sz="2800" b="1" i="1" u="sng" dirty="0">
                <a:latin typeface="Times New Roman" panose="02020603050405020304" pitchFamily="18" charset="0"/>
              </a:rPr>
              <a:t> </a:t>
            </a:r>
            <a:r>
              <a:rPr lang="en-US" sz="2800" b="1" i="1" u="sng" dirty="0" err="1">
                <a:latin typeface="Times New Roman" panose="02020603050405020304" pitchFamily="18" charset="0"/>
              </a:rPr>
              <a:t>thu</a:t>
            </a:r>
            <a:r>
              <a:rPr lang="en-US" sz="2800" b="1" i="1" u="sng" dirty="0">
                <a:latin typeface="Times New Roman" panose="02020603050405020304" pitchFamily="18" charset="0"/>
              </a:rPr>
              <a:t> </a:t>
            </a:r>
            <a:r>
              <a:rPr lang="en-US" sz="2800" b="1" i="1" u="sng" dirty="0" err="1">
                <a:latin typeface="Times New Roman" panose="02020603050405020304" pitchFamily="18" charset="0"/>
              </a:rPr>
              <a:t>cuối</a:t>
            </a:r>
            <a:r>
              <a:rPr lang="en-US" sz="2800" b="1" i="1" u="sng" dirty="0">
                <a:latin typeface="Times New Roman" panose="02020603050405020304" pitchFamily="18" charset="0"/>
              </a:rPr>
              <a:t> </a:t>
            </a:r>
            <a:r>
              <a:rPr lang="en-US" sz="2800" b="1" i="1" u="sng" dirty="0" err="1">
                <a:latin typeface="Times New Roman" panose="02020603050405020304" pitchFamily="18" charset="0"/>
              </a:rPr>
              <a:t>năm</a:t>
            </a:r>
            <a:r>
              <a:rPr lang="en-US" sz="2800" b="1" i="1" u="sng" dirty="0">
                <a:latin typeface="Times New Roman" panose="02020603050405020304" pitchFamily="18" charset="0"/>
              </a:rPr>
              <a:t> 2025 </a:t>
            </a:r>
            <a:r>
              <a:rPr lang="en-US" sz="2800" b="1" i="1" u="sng" dirty="0" err="1">
                <a:latin typeface="Times New Roman" panose="02020603050405020304" pitchFamily="18" charset="0"/>
              </a:rPr>
              <a:t>là</a:t>
            </a:r>
            <a:r>
              <a:rPr lang="en-US" sz="2800" b="1" i="1" u="sng" dirty="0">
                <a:latin typeface="Times New Roman" panose="02020603050405020304" pitchFamily="18" charset="0"/>
              </a:rPr>
              <a:t> </a:t>
            </a:r>
            <a:r>
              <a:rPr lang="en-US" sz="2800" b="1" i="1" u="sng" dirty="0" err="1">
                <a:latin typeface="Times New Roman" panose="02020603050405020304" pitchFamily="18" charset="0"/>
              </a:rPr>
              <a:t>dưới</a:t>
            </a:r>
            <a:r>
              <a:rPr lang="en-US" sz="2800" b="1" i="1" u="sng" dirty="0">
                <a:latin typeface="Times New Roman" panose="02020603050405020304" pitchFamily="18" charset="0"/>
              </a:rPr>
              <a:t> 17,50%”</a:t>
            </a:r>
          </a:p>
          <a:p>
            <a:pPr marL="58738" indent="398463" algn="just">
              <a:spcAft>
                <a:spcPts val="600"/>
              </a:spcAft>
              <a:buAutoNum type="arabicParenBoth"/>
              <a:tabLst>
                <a:tab pos="515938" algn="l"/>
              </a:tabLst>
            </a:pPr>
            <a:endParaRPr lang="en-US" sz="2800" b="1" i="1" u="sng" dirty="0">
              <a:latin typeface="Times New Roman" panose="02020603050405020304" pitchFamily="18" charset="0"/>
            </a:endParaRPr>
          </a:p>
          <a:p>
            <a:pPr marL="58738" indent="398463" algn="just">
              <a:spcAft>
                <a:spcPts val="600"/>
              </a:spcAft>
              <a:buAutoNum type="arabicParenBoth"/>
              <a:tabLst>
                <a:tab pos="515938" algn="l"/>
              </a:tabLst>
            </a:pPr>
            <a:endParaRPr lang="en-US" sz="2200" b="1" i="1" u="sng" dirty="0">
              <a:latin typeface="Times New Roman" panose="02020603050405020304" pitchFamily="18" charset="0"/>
            </a:endParaRPr>
          </a:p>
          <a:p>
            <a:pPr marL="58738" indent="398463" algn="just">
              <a:spcAft>
                <a:spcPts val="600"/>
              </a:spcAft>
              <a:buAutoNum type="arabicParenBoth"/>
              <a:tabLst>
                <a:tab pos="515938" algn="l"/>
              </a:tabLst>
            </a:pPr>
            <a:endParaRPr lang="en-US" sz="2200" b="1" i="1" u="sng" dirty="0">
              <a:latin typeface="Times New Roman" panose="02020603050405020304" pitchFamily="18" charset="0"/>
            </a:endParaRPr>
          </a:p>
          <a:p>
            <a:pPr marL="58738" algn="just">
              <a:spcAft>
                <a:spcPts val="600"/>
              </a:spcAft>
              <a:tabLst>
                <a:tab pos="515938" algn="l"/>
              </a:tabLst>
            </a:pPr>
            <a:endParaRPr lang="en-US" sz="2200" b="1" i="1" u="sng" dirty="0">
              <a:latin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2543892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1549" y="1561227"/>
            <a:ext cx="9867125" cy="5062920"/>
          </a:xfrm>
          <a:prstGeom prst="rect">
            <a:avLst/>
          </a:prstGeom>
          <a:ln w="38100">
            <a:solidFill>
              <a:srgbClr val="FF0000"/>
            </a:solidFill>
          </a:ln>
        </p:spPr>
        <p:txBody>
          <a:bodyPr wrap="square" lIns="91430" tIns="45718" rIns="91430" bIns="45718">
            <a:spAutoFit/>
          </a:bodyPr>
          <a:lstStyle/>
          <a:p>
            <a:pPr algn="just">
              <a:spcAft>
                <a:spcPts val="600"/>
              </a:spcAft>
            </a:pP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II.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Mục</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(02): </a:t>
            </a:r>
          </a:p>
          <a:p>
            <a:pPr marL="58738" indent="855663" algn="just">
              <a:spcAft>
                <a:spcPts val="600"/>
              </a:spcAft>
              <a:buAutoNum type="arabicParenBoth"/>
              <a:tabLst>
                <a:tab pos="914400" algn="l"/>
              </a:tabLst>
            </a:pP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triệt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triển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nghiêm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đường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Tổng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ty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thoát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nâng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nhiệm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tổ</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chính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quyền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đứng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lãnh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thoát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vị</a:t>
            </a:r>
            <a:endParaRPr lang="en-US" sz="2800" i="1" dirty="0">
              <a:latin typeface="Times New Roman" panose="02020603050405020304" pitchFamily="18" charset="0"/>
              <a:cs typeface="Times New Roman" panose="02020603050405020304" pitchFamily="18" charset="0"/>
            </a:endParaRPr>
          </a:p>
          <a:p>
            <a:pPr marL="58738" indent="795338" algn="just">
              <a:spcAft>
                <a:spcPts val="600"/>
              </a:spcAft>
              <a:buAutoNum type="arabicParenBoth"/>
              <a:tabLst>
                <a:tab pos="682625" algn="l"/>
              </a:tabLst>
            </a:pP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thoát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Chí</a:t>
            </a:r>
            <a:r>
              <a:rPr lang="en-US" sz="2800" i="1" dirty="0">
                <a:latin typeface="Times New Roman" panose="02020603050405020304" pitchFamily="18" charset="0"/>
                <a:cs typeface="Times New Roman" panose="02020603050405020304" pitchFamily="18" charset="0"/>
              </a:rPr>
              <a:t> Minh, </a:t>
            </a:r>
            <a:r>
              <a:rPr lang="en-US" sz="2800" i="1" dirty="0" err="1">
                <a:latin typeface="Times New Roman" panose="02020603050405020304" pitchFamily="18" charset="0"/>
                <a:cs typeface="Times New Roman" panose="02020603050405020304" pitchFamily="18" charset="0"/>
              </a:rPr>
              <a:t>giai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đoạn</a:t>
            </a:r>
            <a:r>
              <a:rPr lang="en-US" sz="2800" i="1" dirty="0">
                <a:latin typeface="Times New Roman" panose="02020603050405020304" pitchFamily="18" charset="0"/>
                <a:cs typeface="Times New Roman" panose="02020603050405020304" pitchFamily="18" charset="0"/>
              </a:rPr>
              <a:t> 2018 - 2022; </a:t>
            </a:r>
            <a:r>
              <a:rPr lang="en-US" sz="2800" i="1" dirty="0" err="1">
                <a:latin typeface="Times New Roman" panose="02020603050405020304" pitchFamily="18" charset="0"/>
                <a:cs typeface="Times New Roman" panose="02020603050405020304" pitchFamily="18" charset="0"/>
              </a:rPr>
              <a:t>xây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dựng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hoạch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đến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năm</a:t>
            </a:r>
            <a:r>
              <a:rPr lang="en-US" sz="2800" i="1" dirty="0">
                <a:latin typeface="Times New Roman" panose="02020603050405020304" pitchFamily="18" charset="0"/>
                <a:cs typeface="Times New Roman" panose="02020603050405020304" pitchFamily="18" charset="0"/>
              </a:rPr>
              <a:t> 2025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tỷ</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thoát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dưới</a:t>
            </a:r>
            <a:r>
              <a:rPr lang="en-US" sz="2800" i="1" dirty="0">
                <a:latin typeface="Times New Roman" panose="02020603050405020304" pitchFamily="18" charset="0"/>
                <a:cs typeface="Times New Roman" panose="02020603050405020304" pitchFamily="18" charset="0"/>
              </a:rPr>
              <a:t> 17,50%</a:t>
            </a:r>
          </a:p>
          <a:p>
            <a:pPr marL="58738" algn="just">
              <a:spcAft>
                <a:spcPts val="600"/>
              </a:spcAft>
              <a:tabLst>
                <a:tab pos="515938" algn="l"/>
              </a:tabLst>
            </a:pPr>
            <a:endParaRPr lang="en-US" sz="2800" i="1" dirty="0">
              <a:latin typeface="Times New Roman" panose="02020603050405020304" pitchFamily="18" charset="0"/>
              <a:cs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8121115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5216809"/>
          </a:xfrm>
          <a:prstGeom prst="rect">
            <a:avLst/>
          </a:prstGeom>
          <a:ln w="38100">
            <a:solidFill>
              <a:srgbClr val="FF0000"/>
            </a:solidFill>
          </a:ln>
        </p:spPr>
        <p:txBody>
          <a:bodyPr wrap="square" lIns="91430" tIns="45718" rIns="91430" bIns="45718">
            <a:spAutoFit/>
          </a:bodyPr>
          <a:lstStyle/>
          <a:p>
            <a:pPr algn="just">
              <a:spcAft>
                <a:spcPts val="600"/>
              </a:spcAft>
            </a:pP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III.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(05): </a:t>
            </a:r>
          </a:p>
          <a:p>
            <a:pPr marL="58738" indent="855663" algn="just">
              <a:spcAft>
                <a:spcPts val="600"/>
              </a:spcAft>
              <a:buAutoNum type="arabicParenBoth"/>
              <a:tabLst>
                <a:tab pos="914400" algn="l"/>
              </a:tabLst>
            </a:pPr>
            <a:r>
              <a:rPr lang="en-US" sz="2800" i="1" dirty="0" err="1">
                <a:latin typeface="Times New Roman" panose="02020603050405020304" pitchFamily="18" charset="0"/>
                <a:cs typeface="Times New Roman" panose="02020603050405020304" pitchFamily="18" charset="0"/>
              </a:rPr>
              <a:t>Tăng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cường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lãnh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chính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quyền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nâng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trò</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nhiệm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đứng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quan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vị</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thoát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a:t>
            </a:r>
          </a:p>
          <a:p>
            <a:pPr marL="58738" indent="795338" algn="just">
              <a:spcAft>
                <a:spcPts val="600"/>
              </a:spcAft>
              <a:buAutoNum type="arabicParenBoth"/>
              <a:tabLst>
                <a:tab pos="682625" algn="l"/>
              </a:tabLst>
            </a:pPr>
            <a:r>
              <a:rPr lang="de-DE" sz="2800" i="1" dirty="0" err="1">
                <a:latin typeface="Times New Roman" panose="02020603050405020304" pitchFamily="18" charset="0"/>
                <a:cs typeface="Times New Roman" panose="02020603050405020304" pitchFamily="18" charset="0"/>
              </a:rPr>
              <a:t>Rà</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soát</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điều</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chỉnh</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và</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ban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hành</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các</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văn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bản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quy</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trình</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quy</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định</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nghiệp</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vụ</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liên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quan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đến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công</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tác</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giảm</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thất</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thoát</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nước</a:t>
            </a:r>
            <a:r>
              <a:rPr lang="de-DE" sz="2800" i="1" dirty="0">
                <a:latin typeface="Times New Roman" panose="02020603050405020304" pitchFamily="18" charset="0"/>
                <a:cs typeface="Times New Roman" panose="02020603050405020304" pitchFamily="18" charset="0"/>
              </a:rPr>
              <a:t>.</a:t>
            </a:r>
          </a:p>
          <a:p>
            <a:pPr marL="58738" indent="795338" algn="just">
              <a:spcAft>
                <a:spcPts val="600"/>
              </a:spcAft>
              <a:buAutoNum type="arabicParenBoth"/>
              <a:tabLst>
                <a:tab pos="682625" algn="l"/>
              </a:tabLst>
            </a:pPr>
            <a:r>
              <a:rPr lang="de-DE" sz="2800" i="1" dirty="0" err="1">
                <a:latin typeface="Times New Roman" panose="02020603050405020304" pitchFamily="18" charset="0"/>
                <a:cs typeface="Times New Roman" panose="02020603050405020304" pitchFamily="18" charset="0"/>
              </a:rPr>
              <a:t>Cải</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cách</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tổ</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chức</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bộ</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máy</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đào</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tạo</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nâng</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cao</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chất</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lượng</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cán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bộ</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quản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lý</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và</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người</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lao</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động</a:t>
            </a:r>
            <a:r>
              <a:rPr lang="de-DE" sz="2800" i="1" dirty="0">
                <a:latin typeface="Times New Roman" panose="02020603050405020304" pitchFamily="18" charset="0"/>
                <a:cs typeface="Times New Roman" panose="02020603050405020304" pitchFamily="18" charset="0"/>
              </a:rPr>
              <a:t>.</a:t>
            </a:r>
          </a:p>
          <a:p>
            <a:pPr marL="58738" indent="795338" algn="just">
              <a:spcAft>
                <a:spcPts val="600"/>
              </a:spcAft>
              <a:buAutoNum type="arabicParenBoth"/>
              <a:tabLst>
                <a:tab pos="682625" algn="l"/>
              </a:tabLst>
            </a:pPr>
            <a:r>
              <a:rPr lang="de-DE" sz="2800" i="1" dirty="0" err="1">
                <a:latin typeface="Times New Roman" panose="02020603050405020304" pitchFamily="18" charset="0"/>
                <a:cs typeface="Times New Roman" panose="02020603050405020304" pitchFamily="18" charset="0"/>
              </a:rPr>
              <a:t>Thực</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hiện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kế</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hoạch</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truyền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thông</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xây</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dựng</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mối</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quan</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hệ</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cộng</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đồng</a:t>
            </a:r>
            <a:endParaRPr lang="de-DE" sz="2800" i="1" dirty="0">
              <a:latin typeface="Times New Roman" panose="02020603050405020304" pitchFamily="18" charset="0"/>
              <a:cs typeface="Times New Roman" panose="02020603050405020304" pitchFamily="18" charset="0"/>
            </a:endParaRPr>
          </a:p>
          <a:p>
            <a:pPr marL="58738" algn="just">
              <a:spcAft>
                <a:spcPts val="600"/>
              </a:spcAft>
              <a:tabLst>
                <a:tab pos="682625" algn="l"/>
              </a:tabLst>
            </a:pPr>
            <a:endParaRPr lang="en-US" sz="2800" i="1" dirty="0">
              <a:latin typeface="Times New Roman" panose="02020603050405020304" pitchFamily="18" charset="0"/>
              <a:cs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0905964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970587"/>
          </a:xfrm>
          <a:prstGeom prst="rect">
            <a:avLst/>
          </a:prstGeom>
          <a:ln w="38100">
            <a:solidFill>
              <a:srgbClr val="FF0000"/>
            </a:solidFill>
          </a:ln>
        </p:spPr>
        <p:txBody>
          <a:bodyPr wrap="square" lIns="91430" tIns="45718" rIns="91430" bIns="45718">
            <a:spAutoFit/>
          </a:bodyPr>
          <a:lstStyle/>
          <a:p>
            <a:pPr algn="just">
              <a:spcAft>
                <a:spcPts val="600"/>
              </a:spcAft>
            </a:pPr>
            <a:r>
              <a:rPr lang="en-US" sz="3000" b="1" i="1" dirty="0">
                <a:latin typeface="Times New Roman" panose="02020603050405020304" pitchFamily="18" charset="0"/>
                <a:ea typeface="Times New Roman" panose="02020603050405020304" pitchFamily="18" charset="0"/>
                <a:cs typeface="Times New Roman" panose="02020603050405020304" pitchFamily="18" charset="0"/>
              </a:rPr>
              <a:t>III.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vụ</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000" b="1" i="1" u="sng"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3000" b="1" i="1" u="sng" dirty="0">
                <a:latin typeface="Times New Roman" panose="02020603050405020304" pitchFamily="18" charset="0"/>
                <a:ea typeface="Times New Roman" panose="02020603050405020304" pitchFamily="18" charset="0"/>
                <a:cs typeface="Times New Roman" panose="02020603050405020304" pitchFamily="18" charset="0"/>
              </a:rPr>
              <a:t> (05): </a:t>
            </a:r>
          </a:p>
          <a:p>
            <a:pPr marL="60325" indent="854075" algn="just">
              <a:spcAft>
                <a:spcPts val="600"/>
              </a:spcAft>
              <a:buAutoNum type="arabicParenBoth" startAt="5"/>
              <a:tabLst>
                <a:tab pos="682625" algn="l"/>
              </a:tabLst>
            </a:pPr>
            <a:r>
              <a:rPr lang="de-DE" sz="3000" b="1" i="1" dirty="0" err="1">
                <a:latin typeface="Times New Roman" panose="02020603050405020304" pitchFamily="18" charset="0"/>
                <a:cs typeface="Times New Roman" panose="02020603050405020304" pitchFamily="18" charset="0"/>
              </a:rPr>
              <a:t>Ứng</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dụng</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các</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biện</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pháp</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kỹ</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thuật</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tiện</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ích</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khoa</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học</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công</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nghệ</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trong</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công</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tác</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giảm</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thất</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thoát</a:t>
            </a:r>
            <a:r>
              <a:rPr lang="de-DE" sz="3000" b="1" i="1" dirty="0">
                <a:latin typeface="Times New Roman" panose="02020603050405020304" pitchFamily="18" charset="0"/>
                <a:cs typeface="Times New Roman" panose="02020603050405020304" pitchFamily="18" charset="0"/>
              </a:rPr>
              <a:t> </a:t>
            </a:r>
            <a:r>
              <a:rPr lang="de-DE" sz="3000" b="1" i="1" dirty="0" err="1">
                <a:latin typeface="Times New Roman" panose="02020603050405020304" pitchFamily="18" charset="0"/>
                <a:cs typeface="Times New Roman" panose="02020603050405020304" pitchFamily="18" charset="0"/>
              </a:rPr>
              <a:t>nước</a:t>
            </a:r>
            <a:r>
              <a:rPr lang="de-DE" sz="3000" b="1" i="1" dirty="0">
                <a:latin typeface="Times New Roman" panose="02020603050405020304" pitchFamily="18" charset="0"/>
                <a:cs typeface="Times New Roman" panose="02020603050405020304" pitchFamily="18" charset="0"/>
              </a:rPr>
              <a:t> (03):</a:t>
            </a:r>
          </a:p>
          <a:p>
            <a:pPr indent="463550" algn="just">
              <a:spcAft>
                <a:spcPts val="600"/>
              </a:spcAft>
              <a:buFontTx/>
              <a:buChar char="-"/>
              <a:tabLst>
                <a:tab pos="682625" algn="l"/>
              </a:tabLst>
            </a:pPr>
            <a:r>
              <a:rPr lang="en-US" sz="3000" i="1" dirty="0" err="1">
                <a:effectLst/>
                <a:latin typeface="Times New Roman" panose="02020603050405020304" pitchFamily="18" charset="0"/>
                <a:ea typeface="Times New Roman" panose="02020603050405020304" pitchFamily="18" charset="0"/>
              </a:rPr>
              <a:t>Xác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định</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thực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hiện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giảm</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thất</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thoát</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nước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phù</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hợp</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với</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điều</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kiện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thực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tế</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mạng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lưới</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cấp</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nước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tại</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thành</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phố</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là</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phân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vùng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tách</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mạng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thiết</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lập</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các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khu</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vực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quản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lý</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đồng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hồ</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tổng</a:t>
            </a:r>
            <a:r>
              <a:rPr lang="en-US" sz="3000" i="1" dirty="0">
                <a:effectLst/>
                <a:latin typeface="Times New Roman" panose="02020603050405020304" pitchFamily="18" charset="0"/>
                <a:ea typeface="Times New Roman" panose="02020603050405020304" pitchFamily="18" charset="0"/>
              </a:rPr>
              <a:t> (DMA). </a:t>
            </a:r>
            <a:r>
              <a:rPr lang="en-US" sz="3000" i="1" dirty="0" err="1">
                <a:effectLst/>
                <a:latin typeface="Times New Roman" panose="02020603050405020304" pitchFamily="18" charset="0"/>
                <a:ea typeface="Times New Roman" panose="02020603050405020304" pitchFamily="18" charset="0"/>
              </a:rPr>
              <a:t>Tập</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trung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thiết</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lập</a:t>
            </a:r>
            <a:r>
              <a:rPr lang="en-US" sz="3000" i="1" dirty="0">
                <a:effectLst/>
                <a:latin typeface="Times New Roman" panose="02020603050405020304" pitchFamily="18" charset="0"/>
                <a:ea typeface="Times New Roman" panose="02020603050405020304" pitchFamily="18" charset="0"/>
              </a:rPr>
              <a:t> DMA </a:t>
            </a:r>
            <a:r>
              <a:rPr lang="en-US" sz="3000" i="1" dirty="0" err="1">
                <a:effectLst/>
                <a:latin typeface="Times New Roman" panose="02020603050405020304" pitchFamily="18" charset="0"/>
                <a:ea typeface="Times New Roman" panose="02020603050405020304" pitchFamily="18" charset="0"/>
              </a:rPr>
              <a:t>tại</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các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khu</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vực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chưa</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hoàn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thành</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việc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phân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vùng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tách</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mạng</a:t>
            </a:r>
            <a:r>
              <a:rPr lang="en-US" sz="3000" i="1" dirty="0">
                <a:effectLst/>
                <a:latin typeface="Times New Roman" panose="02020603050405020304" pitchFamily="18" charset="0"/>
                <a:ea typeface="Times New Roman" panose="02020603050405020304" pitchFamily="18" charset="0"/>
              </a:rPr>
              <a:t>. Quan </a:t>
            </a:r>
            <a:r>
              <a:rPr lang="en-US" sz="3000" i="1" dirty="0" err="1">
                <a:effectLst/>
                <a:latin typeface="Times New Roman" panose="02020603050405020304" pitchFamily="18" charset="0"/>
                <a:ea typeface="Times New Roman" panose="02020603050405020304" pitchFamily="18" charset="0"/>
              </a:rPr>
              <a:t>tâm</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công</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tác</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vận</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hành</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các</a:t>
            </a:r>
            <a:r>
              <a:rPr lang="en-US" sz="3000" i="1" dirty="0">
                <a:effectLst/>
                <a:latin typeface="Times New Roman" panose="02020603050405020304" pitchFamily="18" charset="0"/>
                <a:ea typeface="Times New Roman" panose="02020603050405020304" pitchFamily="18" charset="0"/>
              </a:rPr>
              <a:t> DMA </a:t>
            </a:r>
            <a:r>
              <a:rPr lang="en-US" sz="3000" i="1" dirty="0" err="1">
                <a:effectLst/>
                <a:latin typeface="Times New Roman" panose="02020603050405020304" pitchFamily="18" charset="0"/>
                <a:ea typeface="Times New Roman" panose="02020603050405020304" pitchFamily="18" charset="0"/>
              </a:rPr>
              <a:t>để</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đạt</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hiệu</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quả</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cao</a:t>
            </a:r>
            <a:r>
              <a:rPr lang="en-US" sz="3000" i="1" dirty="0">
                <a:effectLst/>
                <a:latin typeface="Times New Roman" panose="02020603050405020304" pitchFamily="18" charset="0"/>
                <a:ea typeface="Times New Roman" panose="02020603050405020304" pitchFamily="18" charset="0"/>
              </a:rPr>
              <a:t> </a:t>
            </a:r>
            <a:r>
              <a:rPr lang="en-US" sz="3000" i="1" dirty="0" err="1">
                <a:effectLst/>
                <a:latin typeface="Times New Roman" panose="02020603050405020304" pitchFamily="18" charset="0"/>
                <a:ea typeface="Times New Roman" panose="02020603050405020304" pitchFamily="18" charset="0"/>
              </a:rPr>
              <a:t>hơn</a:t>
            </a:r>
            <a:r>
              <a:rPr lang="en-US" sz="3000" i="1" dirty="0">
                <a:effectLst/>
                <a:latin typeface="Times New Roman" panose="02020603050405020304" pitchFamily="18" charset="0"/>
                <a:ea typeface="Times New Roman" panose="02020603050405020304" pitchFamily="18" charset="0"/>
              </a:rPr>
              <a:t>.</a:t>
            </a:r>
            <a:endParaRPr lang="en-US" sz="30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63550" algn="just">
              <a:spcAft>
                <a:spcPts val="600"/>
              </a:spcAft>
              <a:buFontTx/>
              <a:buChar char="-"/>
              <a:tabLst>
                <a:tab pos="682625" algn="l"/>
              </a:tabLst>
            </a:pPr>
            <a:endParaRPr lang="en-US" sz="3200" dirty="0">
              <a:effectLst/>
              <a:latin typeface="Times New Roman" panose="02020603050405020304" pitchFamily="18" charset="0"/>
              <a:ea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3854769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5216809"/>
          </a:xfrm>
          <a:prstGeom prst="rect">
            <a:avLst/>
          </a:prstGeom>
          <a:ln w="38100">
            <a:solidFill>
              <a:srgbClr val="FF0000"/>
            </a:solidFill>
          </a:ln>
        </p:spPr>
        <p:txBody>
          <a:bodyPr wrap="square" lIns="91430" tIns="45718" rIns="91430" bIns="45718">
            <a:spAutoFit/>
          </a:bodyPr>
          <a:lstStyle/>
          <a:p>
            <a:pPr algn="just">
              <a:spcAft>
                <a:spcPts val="600"/>
              </a:spcAft>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III.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vụ</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(05): </a:t>
            </a:r>
          </a:p>
          <a:p>
            <a:pPr marL="60325" indent="854075" algn="just">
              <a:spcAft>
                <a:spcPts val="600"/>
              </a:spcAft>
              <a:buAutoNum type="arabicParenBoth" startAt="5"/>
              <a:tabLst>
                <a:tab pos="682625" algn="l"/>
              </a:tabLst>
            </a:pPr>
            <a:r>
              <a:rPr lang="de-DE" sz="2400" b="1" i="1" dirty="0" err="1">
                <a:latin typeface="Times New Roman" panose="02020603050405020304" pitchFamily="18" charset="0"/>
                <a:cs typeface="Times New Roman" panose="02020603050405020304" pitchFamily="18" charset="0"/>
              </a:rPr>
              <a:t>Ứng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dụng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các</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biện</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pháp</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kỹ</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thuật</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tiện</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ích</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khoa</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học</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công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nghệ</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trong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công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tác</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giảm</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thất</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thoát</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nước</a:t>
            </a:r>
            <a:r>
              <a:rPr lang="de-DE" sz="2400" b="1" i="1" dirty="0">
                <a:latin typeface="Times New Roman" panose="02020603050405020304" pitchFamily="18" charset="0"/>
                <a:cs typeface="Times New Roman" panose="02020603050405020304" pitchFamily="18" charset="0"/>
              </a:rPr>
              <a:t> (03):</a:t>
            </a:r>
          </a:p>
          <a:p>
            <a:pPr indent="914400" algn="just">
              <a:spcAft>
                <a:spcPts val="600"/>
              </a:spcAft>
              <a:buFontTx/>
              <a:buChar char="-"/>
              <a:tabLst>
                <a:tab pos="682625" algn="l"/>
              </a:tabLst>
            </a:pPr>
            <a:r>
              <a:rPr lang="en-US" sz="2400" i="1" dirty="0" err="1">
                <a:latin typeface="Times New Roman" panose="02020603050405020304" pitchFamily="18" charset="0"/>
              </a:rPr>
              <a:t>Xây</a:t>
            </a:r>
            <a:r>
              <a:rPr lang="en-US" sz="2400" i="1" dirty="0">
                <a:latin typeface="Times New Roman" panose="02020603050405020304" pitchFamily="18" charset="0"/>
              </a:rPr>
              <a:t> </a:t>
            </a:r>
            <a:r>
              <a:rPr lang="en-US" sz="2400" i="1" dirty="0" err="1">
                <a:latin typeface="Times New Roman" panose="02020603050405020304" pitchFamily="18" charset="0"/>
              </a:rPr>
              <a:t>dựng</a:t>
            </a:r>
            <a:r>
              <a:rPr lang="en-US" sz="2400" i="1" dirty="0">
                <a:latin typeface="Times New Roman" panose="02020603050405020304" pitchFamily="18" charset="0"/>
              </a:rPr>
              <a:t> </a:t>
            </a:r>
            <a:r>
              <a:rPr lang="en-US" sz="2400" i="1" dirty="0" err="1">
                <a:latin typeface="Times New Roman" panose="02020603050405020304" pitchFamily="18" charset="0"/>
              </a:rPr>
              <a:t>Trung</a:t>
            </a:r>
            <a:r>
              <a:rPr lang="en-US" sz="2400" i="1" dirty="0">
                <a:latin typeface="Times New Roman" panose="02020603050405020304" pitchFamily="18" charset="0"/>
              </a:rPr>
              <a:t> </a:t>
            </a:r>
            <a:r>
              <a:rPr lang="en-US" sz="2400" i="1" dirty="0" err="1">
                <a:latin typeface="Times New Roman" panose="02020603050405020304" pitchFamily="18" charset="0"/>
              </a:rPr>
              <a:t>tâm</a:t>
            </a:r>
            <a:r>
              <a:rPr lang="en-US" sz="2400" i="1" dirty="0">
                <a:latin typeface="Times New Roman" panose="02020603050405020304" pitchFamily="18" charset="0"/>
              </a:rPr>
              <a:t> </a:t>
            </a:r>
            <a:r>
              <a:rPr lang="en-US" sz="2400" i="1" dirty="0" err="1">
                <a:latin typeface="Times New Roman" panose="02020603050405020304" pitchFamily="18" charset="0"/>
              </a:rPr>
              <a:t>vận</a:t>
            </a:r>
            <a:r>
              <a:rPr lang="en-US" sz="2400" i="1" dirty="0">
                <a:latin typeface="Times New Roman" panose="02020603050405020304" pitchFamily="18" charset="0"/>
              </a:rPr>
              <a:t> </a:t>
            </a:r>
            <a:r>
              <a:rPr lang="en-US" sz="2400" i="1" dirty="0" err="1">
                <a:latin typeface="Times New Roman" panose="02020603050405020304" pitchFamily="18" charset="0"/>
              </a:rPr>
              <a:t>hành</a:t>
            </a:r>
            <a:r>
              <a:rPr lang="en-US" sz="2400" i="1" dirty="0">
                <a:latin typeface="Times New Roman" panose="02020603050405020304" pitchFamily="18" charset="0"/>
              </a:rPr>
              <a:t> </a:t>
            </a:r>
            <a:r>
              <a:rPr lang="en-US" sz="2400" i="1" dirty="0" err="1">
                <a:latin typeface="Times New Roman" panose="02020603050405020304" pitchFamily="18" charset="0"/>
              </a:rPr>
              <a:t>mạng</a:t>
            </a:r>
            <a:r>
              <a:rPr lang="en-US" sz="2400" i="1" dirty="0">
                <a:latin typeface="Times New Roman" panose="02020603050405020304" pitchFamily="18" charset="0"/>
              </a:rPr>
              <a:t> </a:t>
            </a:r>
            <a:r>
              <a:rPr lang="en-US" sz="2400" i="1" dirty="0" err="1">
                <a:latin typeface="Times New Roman" panose="02020603050405020304" pitchFamily="18" charset="0"/>
              </a:rPr>
              <a:t>lưới</a:t>
            </a:r>
            <a:r>
              <a:rPr lang="en-US" sz="2400" i="1" dirty="0">
                <a:latin typeface="Times New Roman" panose="02020603050405020304" pitchFamily="18" charset="0"/>
              </a:rPr>
              <a:t> </a:t>
            </a:r>
            <a:r>
              <a:rPr lang="en-US" sz="2400" i="1" dirty="0" err="1">
                <a:latin typeface="Times New Roman" panose="02020603050405020304" pitchFamily="18" charset="0"/>
              </a:rPr>
              <a:t>cấp</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(SCADA, GIS, </a:t>
            </a:r>
            <a:r>
              <a:rPr lang="en-US" sz="2400" i="1" dirty="0" err="1">
                <a:latin typeface="Times New Roman" panose="02020603050405020304" pitchFamily="18" charset="0"/>
              </a:rPr>
              <a:t>Phân</a:t>
            </a:r>
            <a:r>
              <a:rPr lang="en-US" sz="2400" i="1" dirty="0">
                <a:latin typeface="Times New Roman" panose="02020603050405020304" pitchFamily="18" charset="0"/>
              </a:rPr>
              <a:t> </a:t>
            </a:r>
            <a:r>
              <a:rPr lang="en-US" sz="2400" i="1" dirty="0" err="1">
                <a:latin typeface="Times New Roman" panose="02020603050405020304" pitchFamily="18" charset="0"/>
              </a:rPr>
              <a:t>tích</a:t>
            </a:r>
            <a:r>
              <a:rPr lang="en-US" sz="2400" i="1" dirty="0">
                <a:latin typeface="Times New Roman" panose="02020603050405020304" pitchFamily="18" charset="0"/>
              </a:rPr>
              <a:t> </a:t>
            </a:r>
            <a:r>
              <a:rPr lang="en-US" sz="2400" i="1" dirty="0" err="1">
                <a:latin typeface="Times New Roman" panose="02020603050405020304" pitchFamily="18" charset="0"/>
              </a:rPr>
              <a:t>thủy</a:t>
            </a:r>
            <a:r>
              <a:rPr lang="en-US" sz="2400" i="1" dirty="0">
                <a:latin typeface="Times New Roman" panose="02020603050405020304" pitchFamily="18" charset="0"/>
              </a:rPr>
              <a:t> </a:t>
            </a:r>
            <a:r>
              <a:rPr lang="en-US" sz="2400" i="1" dirty="0" err="1">
                <a:latin typeface="Times New Roman" panose="02020603050405020304" pitchFamily="18" charset="0"/>
              </a:rPr>
              <a:t>lực</a:t>
            </a:r>
            <a:r>
              <a:rPr lang="en-US" sz="2400" i="1" dirty="0">
                <a:latin typeface="Times New Roman" panose="02020603050405020304" pitchFamily="18" charset="0"/>
              </a:rPr>
              <a:t> </a:t>
            </a:r>
            <a:r>
              <a:rPr lang="en-US" sz="2400" i="1" dirty="0" err="1">
                <a:latin typeface="Times New Roman" panose="02020603050405020304" pitchFamily="18" charset="0"/>
              </a:rPr>
              <a:t>mạng</a:t>
            </a:r>
            <a:r>
              <a:rPr lang="en-US" sz="2400" i="1" dirty="0">
                <a:latin typeface="Times New Roman" panose="02020603050405020304" pitchFamily="18" charset="0"/>
              </a:rPr>
              <a:t> </a:t>
            </a:r>
            <a:r>
              <a:rPr lang="en-US" sz="2400" i="1" dirty="0" err="1">
                <a:latin typeface="Times New Roman" panose="02020603050405020304" pitchFamily="18" charset="0"/>
              </a:rPr>
              <a:t>lưới</a:t>
            </a:r>
            <a:r>
              <a:rPr lang="en-US" sz="2400" i="1" dirty="0">
                <a:latin typeface="Times New Roman" panose="02020603050405020304" pitchFamily="18" charset="0"/>
              </a:rPr>
              <a:t>, </a:t>
            </a:r>
            <a:r>
              <a:rPr lang="en-US" sz="2400" i="1" dirty="0" err="1">
                <a:latin typeface="Times New Roman" panose="02020603050405020304" pitchFamily="18" charset="0"/>
              </a:rPr>
              <a:t>hệ</a:t>
            </a:r>
            <a:r>
              <a:rPr lang="en-US" sz="2400" i="1" dirty="0">
                <a:latin typeface="Times New Roman" panose="02020603050405020304" pitchFamily="18" charset="0"/>
              </a:rPr>
              <a:t> </a:t>
            </a:r>
            <a:r>
              <a:rPr lang="en-US" sz="2400" i="1" dirty="0" err="1">
                <a:latin typeface="Times New Roman" panose="02020603050405020304" pitchFamily="18" charset="0"/>
              </a:rPr>
              <a:t>thống</a:t>
            </a:r>
            <a:r>
              <a:rPr lang="en-US" sz="2400" i="1" dirty="0">
                <a:latin typeface="Times New Roman" panose="02020603050405020304" pitchFamily="18" charset="0"/>
              </a:rPr>
              <a:t> </a:t>
            </a:r>
            <a:r>
              <a:rPr lang="en-US" sz="2400" i="1" dirty="0" err="1">
                <a:latin typeface="Times New Roman" panose="02020603050405020304" pitchFamily="18" charset="0"/>
              </a:rPr>
              <a:t>quản</a:t>
            </a:r>
            <a:r>
              <a:rPr lang="en-US" sz="2400" i="1" dirty="0">
                <a:latin typeface="Times New Roman" panose="02020603050405020304" pitchFamily="18" charset="0"/>
              </a:rPr>
              <a:t> </a:t>
            </a:r>
            <a:r>
              <a:rPr lang="en-US" sz="2400" i="1" dirty="0" err="1">
                <a:latin typeface="Times New Roman" panose="02020603050405020304" pitchFamily="18" charset="0"/>
              </a:rPr>
              <a:t>lý</a:t>
            </a:r>
            <a:r>
              <a:rPr lang="en-US" sz="2400" i="1" dirty="0">
                <a:latin typeface="Times New Roman" panose="02020603050405020304" pitchFamily="18" charset="0"/>
              </a:rPr>
              <a:t> </a:t>
            </a:r>
            <a:r>
              <a:rPr lang="en-US" sz="2400" i="1" dirty="0" err="1">
                <a:latin typeface="Times New Roman" panose="02020603050405020304" pitchFamily="18" charset="0"/>
              </a:rPr>
              <a:t>tài</a:t>
            </a:r>
            <a:r>
              <a:rPr lang="en-US" sz="2400" i="1" dirty="0">
                <a:latin typeface="Times New Roman" panose="02020603050405020304" pitchFamily="18" charset="0"/>
              </a:rPr>
              <a:t> </a:t>
            </a:r>
            <a:r>
              <a:rPr lang="en-US" sz="2400" i="1" dirty="0" err="1">
                <a:latin typeface="Times New Roman" panose="02020603050405020304" pitchFamily="18" charset="0"/>
              </a:rPr>
              <a:t>sản</a:t>
            </a:r>
            <a:r>
              <a:rPr lang="en-US" sz="2400" i="1" dirty="0">
                <a:latin typeface="Times New Roman" panose="02020603050405020304" pitchFamily="18" charset="0"/>
              </a:rPr>
              <a:t>, …). </a:t>
            </a:r>
            <a:r>
              <a:rPr lang="en-US" sz="2400" i="1" dirty="0" err="1">
                <a:latin typeface="Times New Roman" panose="02020603050405020304" pitchFamily="18" charset="0"/>
              </a:rPr>
              <a:t>Xây</a:t>
            </a:r>
            <a:r>
              <a:rPr lang="en-US" sz="2400" i="1" dirty="0">
                <a:latin typeface="Times New Roman" panose="02020603050405020304" pitchFamily="18" charset="0"/>
              </a:rPr>
              <a:t> </a:t>
            </a:r>
            <a:r>
              <a:rPr lang="en-US" sz="2400" i="1" dirty="0" err="1">
                <a:latin typeface="Times New Roman" panose="02020603050405020304" pitchFamily="18" charset="0"/>
              </a:rPr>
              <a:t>dựng</a:t>
            </a:r>
            <a:r>
              <a:rPr lang="en-US" sz="2400" i="1" dirty="0">
                <a:latin typeface="Times New Roman" panose="02020603050405020304" pitchFamily="18" charset="0"/>
              </a:rPr>
              <a:t> </a:t>
            </a:r>
            <a:r>
              <a:rPr lang="en-US" sz="2400" i="1" dirty="0" err="1">
                <a:latin typeface="Times New Roman" panose="02020603050405020304" pitchFamily="18" charset="0"/>
              </a:rPr>
              <a:t>hệ</a:t>
            </a:r>
            <a:r>
              <a:rPr lang="en-US" sz="2400" i="1" dirty="0">
                <a:latin typeface="Times New Roman" panose="02020603050405020304" pitchFamily="18" charset="0"/>
              </a:rPr>
              <a:t> </a:t>
            </a:r>
            <a:r>
              <a:rPr lang="en-US" sz="2400" i="1" dirty="0" err="1">
                <a:latin typeface="Times New Roman" panose="02020603050405020304" pitchFamily="18" charset="0"/>
              </a:rPr>
              <a:t>thống</a:t>
            </a:r>
            <a:r>
              <a:rPr lang="en-US" sz="2400" i="1" dirty="0">
                <a:latin typeface="Times New Roman" panose="02020603050405020304" pitchFamily="18" charset="0"/>
              </a:rPr>
              <a:t> </a:t>
            </a:r>
            <a:r>
              <a:rPr lang="en-US" sz="2400" i="1" dirty="0" err="1">
                <a:latin typeface="Times New Roman" panose="02020603050405020304" pitchFamily="18" charset="0"/>
              </a:rPr>
              <a:t>hạ</a:t>
            </a:r>
            <a:r>
              <a:rPr lang="en-US" sz="2400" i="1" dirty="0">
                <a:latin typeface="Times New Roman" panose="02020603050405020304" pitchFamily="18" charset="0"/>
              </a:rPr>
              <a:t> </a:t>
            </a:r>
            <a:r>
              <a:rPr lang="en-US" sz="2400" i="1" dirty="0" err="1">
                <a:latin typeface="Times New Roman" panose="02020603050405020304" pitchFamily="18" charset="0"/>
              </a:rPr>
              <a:t>tầng</a:t>
            </a:r>
            <a:r>
              <a:rPr lang="en-US" sz="2400" i="1" dirty="0">
                <a:latin typeface="Times New Roman" panose="02020603050405020304" pitchFamily="18" charset="0"/>
              </a:rPr>
              <a:t> </a:t>
            </a:r>
            <a:r>
              <a:rPr lang="en-US" sz="2400" i="1" dirty="0" err="1">
                <a:latin typeface="Times New Roman" panose="02020603050405020304" pitchFamily="18" charset="0"/>
              </a:rPr>
              <a:t>kỹ</a:t>
            </a:r>
            <a:r>
              <a:rPr lang="en-US" sz="2400" i="1" dirty="0">
                <a:latin typeface="Times New Roman" panose="02020603050405020304" pitchFamily="18" charset="0"/>
              </a:rPr>
              <a:t> </a:t>
            </a:r>
            <a:r>
              <a:rPr lang="en-US" sz="2400" i="1" dirty="0" err="1">
                <a:latin typeface="Times New Roman" panose="02020603050405020304" pitchFamily="18" charset="0"/>
              </a:rPr>
              <a:t>thuật</a:t>
            </a:r>
            <a:r>
              <a:rPr lang="en-US" sz="2400" i="1" dirty="0">
                <a:latin typeface="Times New Roman" panose="02020603050405020304" pitchFamily="18" charset="0"/>
              </a:rPr>
              <a:t> </a:t>
            </a:r>
            <a:r>
              <a:rPr lang="en-US" sz="2400" i="1" dirty="0" err="1">
                <a:latin typeface="Times New Roman" panose="02020603050405020304" pitchFamily="18" charset="0"/>
              </a:rPr>
              <a:t>đồng</a:t>
            </a:r>
            <a:r>
              <a:rPr lang="en-US" sz="2400" i="1" dirty="0">
                <a:latin typeface="Times New Roman" panose="02020603050405020304" pitchFamily="18" charset="0"/>
              </a:rPr>
              <a:t> </a:t>
            </a:r>
            <a:r>
              <a:rPr lang="en-US" sz="2400" i="1" dirty="0" err="1">
                <a:latin typeface="Times New Roman" panose="02020603050405020304" pitchFamily="18" charset="0"/>
              </a:rPr>
              <a:t>bộ</a:t>
            </a:r>
            <a:r>
              <a:rPr lang="en-US" sz="2400" i="1" dirty="0">
                <a:latin typeface="Times New Roman" panose="02020603050405020304" pitchFamily="18" charset="0"/>
              </a:rPr>
              <a:t>, </a:t>
            </a:r>
            <a:r>
              <a:rPr lang="en-US" sz="2400" i="1" dirty="0" err="1">
                <a:latin typeface="Times New Roman" panose="02020603050405020304" pitchFamily="18" charset="0"/>
              </a:rPr>
              <a:t>trang</a:t>
            </a:r>
            <a:r>
              <a:rPr lang="en-US" sz="2400" i="1" dirty="0">
                <a:latin typeface="Times New Roman" panose="02020603050405020304" pitchFamily="18" charset="0"/>
              </a:rPr>
              <a:t> </a:t>
            </a:r>
            <a:r>
              <a:rPr lang="en-US" sz="2400" i="1" dirty="0" err="1">
                <a:latin typeface="Times New Roman" panose="02020603050405020304" pitchFamily="18" charset="0"/>
              </a:rPr>
              <a:t>bị</a:t>
            </a:r>
            <a:r>
              <a:rPr lang="en-US" sz="2400" i="1" dirty="0">
                <a:latin typeface="Times New Roman" panose="02020603050405020304" pitchFamily="18" charset="0"/>
              </a:rPr>
              <a:t> </a:t>
            </a:r>
            <a:r>
              <a:rPr lang="en-US" sz="2400" i="1" dirty="0" err="1">
                <a:latin typeface="Times New Roman" panose="02020603050405020304" pitchFamily="18" charset="0"/>
              </a:rPr>
              <a:t>đầy</a:t>
            </a:r>
            <a:r>
              <a:rPr lang="en-US" sz="2400" i="1" dirty="0">
                <a:latin typeface="Times New Roman" panose="02020603050405020304" pitchFamily="18" charset="0"/>
              </a:rPr>
              <a:t> </a:t>
            </a:r>
            <a:r>
              <a:rPr lang="en-US" sz="2400" i="1" dirty="0" err="1">
                <a:latin typeface="Times New Roman" panose="02020603050405020304" pitchFamily="18" charset="0"/>
              </a:rPr>
              <a:t>đủ</a:t>
            </a:r>
            <a:r>
              <a:rPr lang="en-US" sz="2400" i="1" dirty="0">
                <a:latin typeface="Times New Roman" panose="02020603050405020304" pitchFamily="18" charset="0"/>
              </a:rPr>
              <a:t> </a:t>
            </a:r>
            <a:r>
              <a:rPr lang="en-US" sz="2400" i="1" dirty="0" err="1">
                <a:latin typeface="Times New Roman" panose="02020603050405020304" pitchFamily="18" charset="0"/>
              </a:rPr>
              <a:t>các</a:t>
            </a:r>
            <a:r>
              <a:rPr lang="en-US" sz="2400" i="1" dirty="0">
                <a:latin typeface="Times New Roman" panose="02020603050405020304" pitchFamily="18" charset="0"/>
              </a:rPr>
              <a:t> </a:t>
            </a:r>
            <a:r>
              <a:rPr lang="en-US" sz="2400" i="1" dirty="0" err="1">
                <a:latin typeface="Times New Roman" panose="02020603050405020304" pitchFamily="18" charset="0"/>
              </a:rPr>
              <a:t>thiết</a:t>
            </a:r>
            <a:r>
              <a:rPr lang="en-US" sz="2400" i="1" dirty="0">
                <a:latin typeface="Times New Roman" panose="02020603050405020304" pitchFamily="18" charset="0"/>
              </a:rPr>
              <a:t> </a:t>
            </a:r>
            <a:r>
              <a:rPr lang="en-US" sz="2400" i="1" dirty="0" err="1">
                <a:latin typeface="Times New Roman" panose="02020603050405020304" pitchFamily="18" charset="0"/>
              </a:rPr>
              <a:t>bị</a:t>
            </a:r>
            <a:r>
              <a:rPr lang="en-US" sz="2400" i="1" dirty="0">
                <a:latin typeface="Times New Roman" panose="02020603050405020304" pitchFamily="18" charset="0"/>
              </a:rPr>
              <a:t> </a:t>
            </a:r>
            <a:r>
              <a:rPr lang="en-US" sz="2400" i="1" dirty="0" err="1">
                <a:latin typeface="Times New Roman" panose="02020603050405020304" pitchFamily="18" charset="0"/>
              </a:rPr>
              <a:t>kỹ</a:t>
            </a:r>
            <a:r>
              <a:rPr lang="en-US" sz="2400" i="1" dirty="0">
                <a:latin typeface="Times New Roman" panose="02020603050405020304" pitchFamily="18" charset="0"/>
              </a:rPr>
              <a:t> </a:t>
            </a:r>
            <a:r>
              <a:rPr lang="en-US" sz="2400" i="1" dirty="0" err="1">
                <a:latin typeface="Times New Roman" panose="02020603050405020304" pitchFamily="18" charset="0"/>
              </a:rPr>
              <a:t>thuật</a:t>
            </a:r>
            <a:r>
              <a:rPr lang="en-US" sz="2400" i="1" dirty="0">
                <a:latin typeface="Times New Roman" panose="02020603050405020304" pitchFamily="18" charset="0"/>
              </a:rPr>
              <a:t> </a:t>
            </a:r>
            <a:r>
              <a:rPr lang="en-US" sz="2400" i="1" dirty="0" err="1">
                <a:latin typeface="Times New Roman" panose="02020603050405020304" pitchFamily="18" charset="0"/>
              </a:rPr>
              <a:t>hiện</a:t>
            </a:r>
            <a:r>
              <a:rPr lang="en-US" sz="2400" i="1" dirty="0">
                <a:latin typeface="Times New Roman" panose="02020603050405020304" pitchFamily="18" charset="0"/>
              </a:rPr>
              <a:t> </a:t>
            </a:r>
            <a:r>
              <a:rPr lang="en-US" sz="2400" i="1" dirty="0" err="1">
                <a:latin typeface="Times New Roman" panose="02020603050405020304" pitchFamily="18" charset="0"/>
              </a:rPr>
              <a:t>đại</a:t>
            </a:r>
            <a:r>
              <a:rPr lang="en-US" sz="2400" i="1" dirty="0">
                <a:latin typeface="Times New Roman" panose="02020603050405020304" pitchFamily="18" charset="0"/>
              </a:rPr>
              <a:t> </a:t>
            </a:r>
            <a:r>
              <a:rPr lang="en-US" sz="2400" i="1" dirty="0" err="1">
                <a:latin typeface="Times New Roman" panose="02020603050405020304" pitchFamily="18" charset="0"/>
              </a:rPr>
              <a:t>phục</a:t>
            </a:r>
            <a:r>
              <a:rPr lang="en-US" sz="2400" i="1" dirty="0">
                <a:latin typeface="Times New Roman" panose="02020603050405020304" pitchFamily="18" charset="0"/>
              </a:rPr>
              <a:t> </a:t>
            </a:r>
            <a:r>
              <a:rPr lang="en-US" sz="2400" i="1" dirty="0" err="1">
                <a:latin typeface="Times New Roman" panose="02020603050405020304" pitchFamily="18" charset="0"/>
              </a:rPr>
              <a:t>vụ</a:t>
            </a:r>
            <a:r>
              <a:rPr lang="en-US" sz="2400" i="1" dirty="0">
                <a:latin typeface="Times New Roman" panose="02020603050405020304" pitchFamily="18" charset="0"/>
              </a:rPr>
              <a:t> </a:t>
            </a:r>
            <a:r>
              <a:rPr lang="en-US" sz="2400" i="1" dirty="0" err="1">
                <a:latin typeface="Times New Roman" panose="02020603050405020304" pitchFamily="18" charset="0"/>
              </a:rPr>
              <a:t>công</a:t>
            </a:r>
            <a:r>
              <a:rPr lang="en-US" sz="2400" i="1" dirty="0">
                <a:latin typeface="Times New Roman" panose="02020603050405020304" pitchFamily="18" charset="0"/>
              </a:rPr>
              <a:t> </a:t>
            </a:r>
            <a:r>
              <a:rPr lang="en-US" sz="2400" i="1" dirty="0" err="1">
                <a:latin typeface="Times New Roman" panose="02020603050405020304" pitchFamily="18" charset="0"/>
              </a:rPr>
              <a:t>tác</a:t>
            </a:r>
            <a:r>
              <a:rPr lang="en-US" sz="2400" i="1" dirty="0">
                <a:latin typeface="Times New Roman" panose="02020603050405020304" pitchFamily="18" charset="0"/>
              </a:rPr>
              <a:t> </a:t>
            </a:r>
            <a:r>
              <a:rPr lang="en-US" sz="2400" i="1" dirty="0" err="1">
                <a:latin typeface="Times New Roman" panose="02020603050405020304" pitchFamily="18" charset="0"/>
              </a:rPr>
              <a:t>giảm</a:t>
            </a:r>
            <a:r>
              <a:rPr lang="en-US" sz="2400" i="1" dirty="0">
                <a:latin typeface="Times New Roman" panose="02020603050405020304" pitchFamily="18" charset="0"/>
              </a:rPr>
              <a:t> </a:t>
            </a:r>
            <a:r>
              <a:rPr lang="en-US" sz="2400" i="1" dirty="0" err="1">
                <a:latin typeface="Times New Roman" panose="02020603050405020304" pitchFamily="18" charset="0"/>
              </a:rPr>
              <a:t>thất</a:t>
            </a:r>
            <a:r>
              <a:rPr lang="en-US" sz="2400" i="1" dirty="0">
                <a:latin typeface="Times New Roman" panose="02020603050405020304" pitchFamily="18" charset="0"/>
              </a:rPr>
              <a:t> </a:t>
            </a:r>
            <a:r>
              <a:rPr lang="en-US" sz="2400" i="1" dirty="0" err="1">
                <a:latin typeface="Times New Roman" panose="02020603050405020304" pitchFamily="18" charset="0"/>
              </a:rPr>
              <a:t>thoát</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và</a:t>
            </a:r>
            <a:r>
              <a:rPr lang="en-US" sz="2400" i="1" dirty="0">
                <a:latin typeface="Times New Roman" panose="02020603050405020304" pitchFamily="18" charset="0"/>
              </a:rPr>
              <a:t> </a:t>
            </a:r>
            <a:r>
              <a:rPr lang="en-US" sz="2400" i="1" dirty="0" err="1">
                <a:latin typeface="Times New Roman" panose="02020603050405020304" pitchFamily="18" charset="0"/>
              </a:rPr>
              <a:t>quản</a:t>
            </a:r>
            <a:r>
              <a:rPr lang="en-US" sz="2400" i="1" dirty="0">
                <a:latin typeface="Times New Roman" panose="02020603050405020304" pitchFamily="18" charset="0"/>
              </a:rPr>
              <a:t> </a:t>
            </a:r>
            <a:r>
              <a:rPr lang="en-US" sz="2400" i="1" dirty="0" err="1">
                <a:latin typeface="Times New Roman" panose="02020603050405020304" pitchFamily="18" charset="0"/>
              </a:rPr>
              <a:t>lý</a:t>
            </a:r>
            <a:r>
              <a:rPr lang="en-US" sz="2400" i="1" dirty="0">
                <a:latin typeface="Times New Roman" panose="02020603050405020304" pitchFamily="18" charset="0"/>
              </a:rPr>
              <a:t> </a:t>
            </a:r>
            <a:r>
              <a:rPr lang="en-US" sz="2400" i="1" dirty="0" err="1">
                <a:latin typeface="Times New Roman" panose="02020603050405020304" pitchFamily="18" charset="0"/>
              </a:rPr>
              <a:t>mạng</a:t>
            </a:r>
            <a:r>
              <a:rPr lang="en-US" sz="2400" i="1" dirty="0">
                <a:latin typeface="Times New Roman" panose="02020603050405020304" pitchFamily="18" charset="0"/>
              </a:rPr>
              <a:t> </a:t>
            </a:r>
            <a:r>
              <a:rPr lang="en-US" sz="2400" i="1" dirty="0" err="1">
                <a:latin typeface="Times New Roman" panose="02020603050405020304" pitchFamily="18" charset="0"/>
              </a:rPr>
              <a:t>lưới</a:t>
            </a:r>
            <a:r>
              <a:rPr lang="en-US" sz="2400" i="1" dirty="0">
                <a:latin typeface="Times New Roman" panose="02020603050405020304" pitchFamily="18" charset="0"/>
              </a:rPr>
              <a:t>.</a:t>
            </a:r>
          </a:p>
          <a:p>
            <a:pPr indent="914400" algn="just">
              <a:spcAft>
                <a:spcPts val="600"/>
              </a:spcAft>
              <a:buFontTx/>
              <a:buChar char="-"/>
              <a:tabLst>
                <a:tab pos="682625" algn="l"/>
              </a:tabLst>
            </a:pPr>
            <a:r>
              <a:rPr lang="en-US" sz="2400" i="1" dirty="0" err="1">
                <a:latin typeface="Times New Roman" panose="02020603050405020304" pitchFamily="18" charset="0"/>
              </a:rPr>
              <a:t>Lập</a:t>
            </a:r>
            <a:r>
              <a:rPr lang="en-US" sz="2400" i="1" dirty="0">
                <a:latin typeface="Times New Roman" panose="02020603050405020304" pitchFamily="18" charset="0"/>
              </a:rPr>
              <a:t> </a:t>
            </a:r>
            <a:r>
              <a:rPr lang="en-US" sz="2400" i="1" dirty="0" err="1">
                <a:latin typeface="Times New Roman" panose="02020603050405020304" pitchFamily="18" charset="0"/>
              </a:rPr>
              <a:t>kế</a:t>
            </a:r>
            <a:r>
              <a:rPr lang="en-US" sz="2400" i="1" dirty="0">
                <a:latin typeface="Times New Roman" panose="02020603050405020304" pitchFamily="18" charset="0"/>
              </a:rPr>
              <a:t> </a:t>
            </a:r>
            <a:r>
              <a:rPr lang="en-US" sz="2400" i="1" dirty="0" err="1">
                <a:latin typeface="Times New Roman" panose="02020603050405020304" pitchFamily="18" charset="0"/>
              </a:rPr>
              <a:t>hoạch</a:t>
            </a:r>
            <a:r>
              <a:rPr lang="en-US" sz="2400" i="1" dirty="0">
                <a:latin typeface="Times New Roman" panose="02020603050405020304" pitchFamily="18" charset="0"/>
              </a:rPr>
              <a:t> </a:t>
            </a:r>
            <a:r>
              <a:rPr lang="en-US" sz="2400" i="1" dirty="0" err="1">
                <a:latin typeface="Times New Roman" panose="02020603050405020304" pitchFamily="18" charset="0"/>
              </a:rPr>
              <a:t>cải</a:t>
            </a:r>
            <a:r>
              <a:rPr lang="en-US" sz="2400" i="1" dirty="0">
                <a:latin typeface="Times New Roman" panose="02020603050405020304" pitchFamily="18" charset="0"/>
              </a:rPr>
              <a:t> </a:t>
            </a:r>
            <a:r>
              <a:rPr lang="en-US" sz="2400" i="1" dirty="0" err="1">
                <a:latin typeface="Times New Roman" panose="02020603050405020304" pitchFamily="18" charset="0"/>
              </a:rPr>
              <a:t>tạo</a:t>
            </a:r>
            <a:r>
              <a:rPr lang="en-US" sz="2400" i="1" dirty="0">
                <a:latin typeface="Times New Roman" panose="02020603050405020304" pitchFamily="18" charset="0"/>
              </a:rPr>
              <a:t> </a:t>
            </a:r>
            <a:r>
              <a:rPr lang="en-US" sz="2400" i="1" dirty="0" err="1">
                <a:latin typeface="Times New Roman" panose="02020603050405020304" pitchFamily="18" charset="0"/>
              </a:rPr>
              <a:t>ống</a:t>
            </a:r>
            <a:r>
              <a:rPr lang="en-US" sz="2400" i="1" dirty="0">
                <a:latin typeface="Times New Roman" panose="02020603050405020304" pitchFamily="18" charset="0"/>
              </a:rPr>
              <a:t> </a:t>
            </a:r>
            <a:r>
              <a:rPr lang="en-US" sz="2400" i="1" dirty="0" err="1">
                <a:latin typeface="Times New Roman" panose="02020603050405020304" pitchFamily="18" charset="0"/>
              </a:rPr>
              <a:t>cũ</a:t>
            </a:r>
            <a:r>
              <a:rPr lang="en-US" sz="2400" i="1" dirty="0">
                <a:latin typeface="Times New Roman" panose="02020603050405020304" pitchFamily="18" charset="0"/>
              </a:rPr>
              <a:t> </a:t>
            </a:r>
            <a:r>
              <a:rPr lang="en-US" sz="2400" i="1" dirty="0" err="1">
                <a:latin typeface="Times New Roman" panose="02020603050405020304" pitchFamily="18" charset="0"/>
              </a:rPr>
              <a:t>mục</a:t>
            </a:r>
            <a:r>
              <a:rPr lang="en-US" sz="2400" i="1" dirty="0">
                <a:latin typeface="Times New Roman" panose="02020603050405020304" pitchFamily="18" charset="0"/>
              </a:rPr>
              <a:t>, </a:t>
            </a:r>
            <a:r>
              <a:rPr lang="en-US" sz="2400" i="1" dirty="0" err="1">
                <a:latin typeface="Times New Roman" panose="02020603050405020304" pitchFamily="18" charset="0"/>
              </a:rPr>
              <a:t>phát</a:t>
            </a:r>
            <a:r>
              <a:rPr lang="en-US" sz="2400" i="1" dirty="0">
                <a:latin typeface="Times New Roman" panose="02020603050405020304" pitchFamily="18" charset="0"/>
              </a:rPr>
              <a:t> </a:t>
            </a:r>
            <a:r>
              <a:rPr lang="en-US" sz="2400" i="1" dirty="0" err="1">
                <a:latin typeface="Times New Roman" panose="02020603050405020304" pitchFamily="18" charset="0"/>
              </a:rPr>
              <a:t>triển</a:t>
            </a:r>
            <a:r>
              <a:rPr lang="en-US" sz="2400" i="1" dirty="0">
                <a:latin typeface="Times New Roman" panose="02020603050405020304" pitchFamily="18" charset="0"/>
              </a:rPr>
              <a:t> </a:t>
            </a:r>
            <a:r>
              <a:rPr lang="en-US" sz="2400" i="1" dirty="0" err="1">
                <a:latin typeface="Times New Roman" panose="02020603050405020304" pitchFamily="18" charset="0"/>
              </a:rPr>
              <a:t>mạng</a:t>
            </a:r>
            <a:r>
              <a:rPr lang="en-US" sz="2400" i="1" dirty="0">
                <a:latin typeface="Times New Roman" panose="02020603050405020304" pitchFamily="18" charset="0"/>
              </a:rPr>
              <a:t> </a:t>
            </a:r>
            <a:r>
              <a:rPr lang="en-US" sz="2400" i="1" dirty="0" err="1">
                <a:latin typeface="Times New Roman" panose="02020603050405020304" pitchFamily="18" charset="0"/>
              </a:rPr>
              <a:t>lưới</a:t>
            </a:r>
            <a:r>
              <a:rPr lang="en-US" sz="2400" i="1" dirty="0">
                <a:latin typeface="Times New Roman" panose="02020603050405020304" pitchFamily="18" charset="0"/>
              </a:rPr>
              <a:t> </a:t>
            </a:r>
            <a:r>
              <a:rPr lang="en-US" sz="2400" i="1" dirty="0" err="1">
                <a:latin typeface="Times New Roman" panose="02020603050405020304" pitchFamily="18" charset="0"/>
              </a:rPr>
              <a:t>cấp</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tại</a:t>
            </a:r>
            <a:r>
              <a:rPr lang="en-US" sz="2400" i="1" dirty="0">
                <a:latin typeface="Times New Roman" panose="02020603050405020304" pitchFamily="18" charset="0"/>
              </a:rPr>
              <a:t> </a:t>
            </a:r>
            <a:r>
              <a:rPr lang="en-US" sz="2400" i="1" dirty="0" err="1">
                <a:latin typeface="Times New Roman" panose="02020603050405020304" pitchFamily="18" charset="0"/>
              </a:rPr>
              <a:t>các</a:t>
            </a:r>
            <a:r>
              <a:rPr lang="en-US" sz="2400" i="1" dirty="0">
                <a:latin typeface="Times New Roman" panose="02020603050405020304" pitchFamily="18" charset="0"/>
              </a:rPr>
              <a:t> </a:t>
            </a:r>
            <a:r>
              <a:rPr lang="en-US" sz="2400" i="1" dirty="0" err="1">
                <a:latin typeface="Times New Roman" panose="02020603050405020304" pitchFamily="18" charset="0"/>
              </a:rPr>
              <a:t>vùng</a:t>
            </a:r>
            <a:r>
              <a:rPr lang="en-US" sz="2400" i="1" dirty="0">
                <a:latin typeface="Times New Roman" panose="02020603050405020304" pitchFamily="18" charset="0"/>
              </a:rPr>
              <a:t> </a:t>
            </a:r>
            <a:r>
              <a:rPr lang="en-US" sz="2400" i="1" dirty="0" err="1">
                <a:latin typeface="Times New Roman" panose="02020603050405020304" pitchFamily="18" charset="0"/>
              </a:rPr>
              <a:t>chưa</a:t>
            </a:r>
            <a:r>
              <a:rPr lang="en-US" sz="2400" i="1" dirty="0">
                <a:latin typeface="Times New Roman" panose="02020603050405020304" pitchFamily="18" charset="0"/>
              </a:rPr>
              <a:t> </a:t>
            </a:r>
            <a:r>
              <a:rPr lang="en-US" sz="2400" i="1" dirty="0" err="1">
                <a:latin typeface="Times New Roman" panose="02020603050405020304" pitchFamily="18" charset="0"/>
              </a:rPr>
              <a:t>có</a:t>
            </a:r>
            <a:r>
              <a:rPr lang="en-US" sz="2400" i="1" dirty="0">
                <a:latin typeface="Times New Roman" panose="02020603050405020304" pitchFamily="18" charset="0"/>
              </a:rPr>
              <a:t> </a:t>
            </a:r>
            <a:r>
              <a:rPr lang="en-US" sz="2400" i="1" dirty="0" err="1">
                <a:latin typeface="Times New Roman" panose="02020603050405020304" pitchFamily="18" charset="0"/>
              </a:rPr>
              <a:t>hệ</a:t>
            </a:r>
            <a:r>
              <a:rPr lang="en-US" sz="2400" i="1" dirty="0">
                <a:latin typeface="Times New Roman" panose="02020603050405020304" pitchFamily="18" charset="0"/>
              </a:rPr>
              <a:t> </a:t>
            </a:r>
            <a:r>
              <a:rPr lang="en-US" sz="2400" i="1" dirty="0" err="1">
                <a:latin typeface="Times New Roman" panose="02020603050405020304" pitchFamily="18" charset="0"/>
              </a:rPr>
              <a:t>thống</a:t>
            </a:r>
            <a:r>
              <a:rPr lang="en-US" sz="2400" i="1" dirty="0">
                <a:latin typeface="Times New Roman" panose="02020603050405020304" pitchFamily="18" charset="0"/>
              </a:rPr>
              <a:t> </a:t>
            </a:r>
            <a:r>
              <a:rPr lang="en-US" sz="2400" i="1" dirty="0" err="1">
                <a:latin typeface="Times New Roman" panose="02020603050405020304" pitchFamily="18" charset="0"/>
              </a:rPr>
              <a:t>cấp</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Tăng</a:t>
            </a:r>
            <a:r>
              <a:rPr lang="en-US" sz="2400" i="1" dirty="0">
                <a:latin typeface="Times New Roman" panose="02020603050405020304" pitchFamily="18" charset="0"/>
              </a:rPr>
              <a:t> </a:t>
            </a:r>
            <a:r>
              <a:rPr lang="en-US" sz="2400" i="1" dirty="0" err="1">
                <a:latin typeface="Times New Roman" panose="02020603050405020304" pitchFamily="18" charset="0"/>
              </a:rPr>
              <a:t>cường</a:t>
            </a:r>
            <a:r>
              <a:rPr lang="en-US" sz="2400" i="1" dirty="0">
                <a:latin typeface="Times New Roman" panose="02020603050405020304" pitchFamily="18" charset="0"/>
              </a:rPr>
              <a:t> </a:t>
            </a:r>
            <a:r>
              <a:rPr lang="en-US" sz="2400" i="1" dirty="0" err="1">
                <a:latin typeface="Times New Roman" panose="02020603050405020304" pitchFamily="18" charset="0"/>
              </a:rPr>
              <a:t>quản</a:t>
            </a:r>
            <a:r>
              <a:rPr lang="en-US" sz="2400" i="1" dirty="0">
                <a:latin typeface="Times New Roman" panose="02020603050405020304" pitchFamily="18" charset="0"/>
              </a:rPr>
              <a:t> </a:t>
            </a:r>
            <a:r>
              <a:rPr lang="en-US" sz="2400" i="1" dirty="0" err="1">
                <a:latin typeface="Times New Roman" panose="02020603050405020304" pitchFamily="18" charset="0"/>
              </a:rPr>
              <a:t>lý</a:t>
            </a:r>
            <a:r>
              <a:rPr lang="en-US" sz="2400" i="1" dirty="0">
                <a:latin typeface="Times New Roman" panose="02020603050405020304" pitchFamily="18" charset="0"/>
              </a:rPr>
              <a:t> </a:t>
            </a:r>
            <a:r>
              <a:rPr lang="en-US" sz="2400" i="1" dirty="0" err="1">
                <a:latin typeface="Times New Roman" panose="02020603050405020304" pitchFamily="18" charset="0"/>
              </a:rPr>
              <a:t>đồng</a:t>
            </a:r>
            <a:r>
              <a:rPr lang="en-US" sz="2400" i="1" dirty="0">
                <a:latin typeface="Times New Roman" panose="02020603050405020304" pitchFamily="18" charset="0"/>
              </a:rPr>
              <a:t> </a:t>
            </a:r>
            <a:r>
              <a:rPr lang="en-US" sz="2400" i="1" dirty="0" err="1">
                <a:latin typeface="Times New Roman" panose="02020603050405020304" pitchFamily="18" charset="0"/>
              </a:rPr>
              <a:t>hồ</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khách</a:t>
            </a:r>
            <a:r>
              <a:rPr lang="en-US" sz="2400" i="1" dirty="0">
                <a:latin typeface="Times New Roman" panose="02020603050405020304" pitchFamily="18" charset="0"/>
              </a:rPr>
              <a:t> </a:t>
            </a:r>
            <a:r>
              <a:rPr lang="en-US" sz="2400" i="1" dirty="0" err="1">
                <a:latin typeface="Times New Roman" panose="02020603050405020304" pitchFamily="18" charset="0"/>
              </a:rPr>
              <a:t>hàng</a:t>
            </a:r>
            <a:r>
              <a:rPr lang="en-US" sz="2400" i="1" dirty="0">
                <a:latin typeface="Times New Roman" panose="02020603050405020304" pitchFamily="18" charset="0"/>
              </a:rPr>
              <a:t>, </a:t>
            </a:r>
            <a:r>
              <a:rPr lang="en-US" sz="2400" i="1" dirty="0" err="1">
                <a:latin typeface="Times New Roman" panose="02020603050405020304" pitchFamily="18" charset="0"/>
              </a:rPr>
              <a:t>giảm</a:t>
            </a:r>
            <a:r>
              <a:rPr lang="en-US" sz="2400" i="1" dirty="0">
                <a:latin typeface="Times New Roman" panose="02020603050405020304" pitchFamily="18" charset="0"/>
              </a:rPr>
              <a:t> </a:t>
            </a:r>
            <a:r>
              <a:rPr lang="en-US" sz="2400" i="1" dirty="0" err="1">
                <a:latin typeface="Times New Roman" panose="02020603050405020304" pitchFamily="18" charset="0"/>
              </a:rPr>
              <a:t>thất</a:t>
            </a:r>
            <a:r>
              <a:rPr lang="en-US" sz="2400" i="1" dirty="0">
                <a:latin typeface="Times New Roman" panose="02020603050405020304" pitchFamily="18" charset="0"/>
              </a:rPr>
              <a:t> </a:t>
            </a:r>
            <a:r>
              <a:rPr lang="en-US" sz="2400" i="1" dirty="0" err="1">
                <a:latin typeface="Times New Roman" panose="02020603050405020304" pitchFamily="18" charset="0"/>
              </a:rPr>
              <a:t>thoát</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thương</a:t>
            </a:r>
            <a:r>
              <a:rPr lang="en-US" sz="2400" i="1" dirty="0">
                <a:latin typeface="Times New Roman" panose="02020603050405020304" pitchFamily="18" charset="0"/>
              </a:rPr>
              <a:t> </a:t>
            </a:r>
            <a:r>
              <a:rPr lang="en-US" sz="2400" i="1" dirty="0" err="1">
                <a:latin typeface="Times New Roman" panose="02020603050405020304" pitchFamily="18" charset="0"/>
              </a:rPr>
              <a:t>mại</a:t>
            </a:r>
            <a:r>
              <a:rPr lang="en-US" sz="2400" i="1" dirty="0">
                <a:latin typeface="Times New Roman" panose="02020603050405020304" pitchFamily="18" charset="0"/>
              </a:rPr>
              <a:t>. </a:t>
            </a:r>
            <a:r>
              <a:rPr lang="en-US" sz="2400" i="1" dirty="0" err="1">
                <a:latin typeface="Times New Roman" panose="02020603050405020304" pitchFamily="18" charset="0"/>
              </a:rPr>
              <a:t>Phối</a:t>
            </a:r>
            <a:r>
              <a:rPr lang="en-US" sz="2400" i="1" dirty="0">
                <a:latin typeface="Times New Roman" panose="02020603050405020304" pitchFamily="18" charset="0"/>
              </a:rPr>
              <a:t> </a:t>
            </a:r>
            <a:r>
              <a:rPr lang="en-US" sz="2400" i="1" dirty="0" err="1">
                <a:latin typeface="Times New Roman" panose="02020603050405020304" pitchFamily="18" charset="0"/>
              </a:rPr>
              <a:t>hợp</a:t>
            </a:r>
            <a:r>
              <a:rPr lang="en-US" sz="2400" i="1" dirty="0">
                <a:latin typeface="Times New Roman" panose="02020603050405020304" pitchFamily="18" charset="0"/>
              </a:rPr>
              <a:t> </a:t>
            </a:r>
            <a:r>
              <a:rPr lang="en-US" sz="2400" i="1" dirty="0" err="1">
                <a:latin typeface="Times New Roman" panose="02020603050405020304" pitchFamily="18" charset="0"/>
              </a:rPr>
              <a:t>với</a:t>
            </a:r>
            <a:r>
              <a:rPr lang="en-US" sz="2400" i="1" dirty="0">
                <a:latin typeface="Times New Roman" panose="02020603050405020304" pitchFamily="18" charset="0"/>
              </a:rPr>
              <a:t> </a:t>
            </a:r>
            <a:r>
              <a:rPr lang="en-US" sz="2400" i="1" dirty="0" err="1">
                <a:latin typeface="Times New Roman" panose="02020603050405020304" pitchFamily="18" charset="0"/>
              </a:rPr>
              <a:t>các</a:t>
            </a:r>
            <a:r>
              <a:rPr lang="en-US" sz="2400" i="1" dirty="0">
                <a:latin typeface="Times New Roman" panose="02020603050405020304" pitchFamily="18" charset="0"/>
              </a:rPr>
              <a:t> </a:t>
            </a:r>
            <a:r>
              <a:rPr lang="en-US" sz="2400" i="1" dirty="0" err="1">
                <a:latin typeface="Times New Roman" panose="02020603050405020304" pitchFamily="18" charset="0"/>
              </a:rPr>
              <a:t>đơn</a:t>
            </a:r>
            <a:r>
              <a:rPr lang="en-US" sz="2400" i="1" dirty="0">
                <a:latin typeface="Times New Roman" panose="02020603050405020304" pitchFamily="18" charset="0"/>
              </a:rPr>
              <a:t> </a:t>
            </a:r>
            <a:r>
              <a:rPr lang="en-US" sz="2400" i="1" dirty="0" err="1">
                <a:latin typeface="Times New Roman" panose="02020603050405020304" pitchFamily="18" charset="0"/>
              </a:rPr>
              <a:t>vị</a:t>
            </a:r>
            <a:r>
              <a:rPr lang="en-US" sz="2400" i="1" dirty="0">
                <a:latin typeface="Times New Roman" panose="02020603050405020304" pitchFamily="18" charset="0"/>
              </a:rPr>
              <a:t> </a:t>
            </a:r>
            <a:r>
              <a:rPr lang="en-US" sz="2400" i="1" dirty="0" err="1">
                <a:latin typeface="Times New Roman" panose="02020603050405020304" pitchFamily="18" charset="0"/>
              </a:rPr>
              <a:t>công</a:t>
            </a:r>
            <a:r>
              <a:rPr lang="en-US" sz="2400" i="1" dirty="0">
                <a:latin typeface="Times New Roman" panose="02020603050405020304" pitchFamily="18" charset="0"/>
              </a:rPr>
              <a:t> </a:t>
            </a:r>
            <a:r>
              <a:rPr lang="en-US" sz="2400" i="1" dirty="0" err="1">
                <a:latin typeface="Times New Roman" panose="02020603050405020304" pitchFamily="18" charset="0"/>
              </a:rPr>
              <a:t>trình</a:t>
            </a:r>
            <a:r>
              <a:rPr lang="en-US" sz="2400" i="1" dirty="0">
                <a:latin typeface="Times New Roman" panose="02020603050405020304" pitchFamily="18" charset="0"/>
              </a:rPr>
              <a:t> </a:t>
            </a:r>
            <a:r>
              <a:rPr lang="en-US" sz="2400" i="1" dirty="0" err="1">
                <a:latin typeface="Times New Roman" panose="02020603050405020304" pitchFamily="18" charset="0"/>
              </a:rPr>
              <a:t>hạ</a:t>
            </a:r>
            <a:r>
              <a:rPr lang="en-US" sz="2400" i="1" dirty="0">
                <a:latin typeface="Times New Roman" panose="02020603050405020304" pitchFamily="18" charset="0"/>
              </a:rPr>
              <a:t> </a:t>
            </a:r>
            <a:r>
              <a:rPr lang="en-US" sz="2400" i="1" dirty="0" err="1">
                <a:latin typeface="Times New Roman" panose="02020603050405020304" pitchFamily="18" charset="0"/>
              </a:rPr>
              <a:t>tầng</a:t>
            </a:r>
            <a:r>
              <a:rPr lang="en-US" sz="2400" i="1" dirty="0">
                <a:latin typeface="Times New Roman" panose="02020603050405020304" pitchFamily="18" charset="0"/>
              </a:rPr>
              <a:t> </a:t>
            </a:r>
            <a:r>
              <a:rPr lang="en-US" sz="2400" i="1" dirty="0" err="1">
                <a:latin typeface="Times New Roman" panose="02020603050405020304" pitchFamily="18" charset="0"/>
              </a:rPr>
              <a:t>đô</a:t>
            </a:r>
            <a:r>
              <a:rPr lang="en-US" sz="2400" i="1" dirty="0">
                <a:latin typeface="Times New Roman" panose="02020603050405020304" pitchFamily="18" charset="0"/>
              </a:rPr>
              <a:t> </a:t>
            </a:r>
            <a:r>
              <a:rPr lang="en-US" sz="2400" i="1" dirty="0" err="1">
                <a:latin typeface="Times New Roman" panose="02020603050405020304" pitchFamily="18" charset="0"/>
              </a:rPr>
              <a:t>thị</a:t>
            </a:r>
            <a:r>
              <a:rPr lang="en-US" sz="2400" i="1" dirty="0">
                <a:latin typeface="Times New Roman" panose="02020603050405020304" pitchFamily="18" charset="0"/>
              </a:rPr>
              <a:t> </a:t>
            </a:r>
            <a:r>
              <a:rPr lang="en-US" sz="2400" i="1" dirty="0" err="1">
                <a:latin typeface="Times New Roman" panose="02020603050405020304" pitchFamily="18" charset="0"/>
              </a:rPr>
              <a:t>khác</a:t>
            </a:r>
            <a:r>
              <a:rPr lang="en-US" sz="2400" i="1" dirty="0">
                <a:latin typeface="Times New Roman" panose="02020603050405020304" pitchFamily="18" charset="0"/>
              </a:rPr>
              <a:t> </a:t>
            </a:r>
            <a:r>
              <a:rPr lang="en-US" sz="2400" i="1" dirty="0" err="1">
                <a:latin typeface="Times New Roman" panose="02020603050405020304" pitchFamily="18" charset="0"/>
              </a:rPr>
              <a:t>trên</a:t>
            </a:r>
            <a:r>
              <a:rPr lang="en-US" sz="2400" i="1" dirty="0">
                <a:latin typeface="Times New Roman" panose="02020603050405020304" pitchFamily="18" charset="0"/>
              </a:rPr>
              <a:t> </a:t>
            </a:r>
            <a:r>
              <a:rPr lang="en-US" sz="2400" i="1" dirty="0" err="1">
                <a:latin typeface="Times New Roman" panose="02020603050405020304" pitchFamily="18" charset="0"/>
              </a:rPr>
              <a:t>địa</a:t>
            </a:r>
            <a:r>
              <a:rPr lang="en-US" sz="2400" i="1" dirty="0">
                <a:latin typeface="Times New Roman" panose="02020603050405020304" pitchFamily="18" charset="0"/>
              </a:rPr>
              <a:t> </a:t>
            </a:r>
            <a:r>
              <a:rPr lang="en-US" sz="2400" i="1" dirty="0" err="1">
                <a:latin typeface="Times New Roman" panose="02020603050405020304" pitchFamily="18" charset="0"/>
              </a:rPr>
              <a:t>bàn</a:t>
            </a:r>
            <a:r>
              <a:rPr lang="en-US" sz="2400" i="1" dirty="0">
                <a:latin typeface="Times New Roman" panose="02020603050405020304" pitchFamily="18" charset="0"/>
              </a:rPr>
              <a:t> </a:t>
            </a:r>
            <a:r>
              <a:rPr lang="en-US" sz="2400" i="1" dirty="0" err="1">
                <a:latin typeface="Times New Roman" panose="02020603050405020304" pitchFamily="18" charset="0"/>
              </a:rPr>
              <a:t>nhằm</a:t>
            </a:r>
            <a:r>
              <a:rPr lang="en-US" sz="2400" i="1" dirty="0">
                <a:latin typeface="Times New Roman" panose="02020603050405020304" pitchFamily="18" charset="0"/>
              </a:rPr>
              <a:t> </a:t>
            </a:r>
            <a:r>
              <a:rPr lang="en-US" sz="2400" i="1" dirty="0" err="1">
                <a:latin typeface="Times New Roman" panose="02020603050405020304" pitchFamily="18" charset="0"/>
              </a:rPr>
              <a:t>ứng</a:t>
            </a:r>
            <a:r>
              <a:rPr lang="en-US" sz="2400" i="1" dirty="0">
                <a:latin typeface="Times New Roman" panose="02020603050405020304" pitchFamily="18" charset="0"/>
              </a:rPr>
              <a:t> </a:t>
            </a:r>
            <a:r>
              <a:rPr lang="en-US" sz="2400" i="1" dirty="0" err="1">
                <a:latin typeface="Times New Roman" panose="02020603050405020304" pitchFamily="18" charset="0"/>
              </a:rPr>
              <a:t>phó</a:t>
            </a:r>
            <a:r>
              <a:rPr lang="en-US" sz="2400" i="1" dirty="0">
                <a:latin typeface="Times New Roman" panose="02020603050405020304" pitchFamily="18" charset="0"/>
              </a:rPr>
              <a:t> </a:t>
            </a:r>
            <a:r>
              <a:rPr lang="en-US" sz="2400" i="1" dirty="0" err="1">
                <a:latin typeface="Times New Roman" panose="02020603050405020304" pitchFamily="18" charset="0"/>
              </a:rPr>
              <a:t>các</a:t>
            </a:r>
            <a:r>
              <a:rPr lang="en-US" sz="2400" i="1" dirty="0">
                <a:latin typeface="Times New Roman" panose="02020603050405020304" pitchFamily="18" charset="0"/>
              </a:rPr>
              <a:t> </a:t>
            </a:r>
            <a:r>
              <a:rPr lang="en-US" sz="2400" i="1" dirty="0" err="1">
                <a:latin typeface="Times New Roman" panose="02020603050405020304" pitchFamily="18" charset="0"/>
              </a:rPr>
              <a:t>sự</a:t>
            </a:r>
            <a:r>
              <a:rPr lang="en-US" sz="2400" i="1" dirty="0">
                <a:latin typeface="Times New Roman" panose="02020603050405020304" pitchFamily="18" charset="0"/>
              </a:rPr>
              <a:t> </a:t>
            </a:r>
            <a:r>
              <a:rPr lang="en-US" sz="2400" i="1" dirty="0" err="1">
                <a:latin typeface="Times New Roman" panose="02020603050405020304" pitchFamily="18" charset="0"/>
              </a:rPr>
              <a:t>cố</a:t>
            </a:r>
            <a:r>
              <a:rPr lang="en-US" sz="2400" i="1" dirty="0">
                <a:latin typeface="Times New Roman" panose="02020603050405020304" pitchFamily="18" charset="0"/>
              </a:rPr>
              <a:t> </a:t>
            </a:r>
            <a:r>
              <a:rPr lang="en-US" sz="2400" i="1" dirty="0" err="1">
                <a:latin typeface="Times New Roman" panose="02020603050405020304" pitchFamily="18" charset="0"/>
              </a:rPr>
              <a:t>xảy</a:t>
            </a:r>
            <a:r>
              <a:rPr lang="en-US" sz="2400" i="1" dirty="0">
                <a:latin typeface="Times New Roman" panose="02020603050405020304" pitchFamily="18" charset="0"/>
              </a:rPr>
              <a:t> </a:t>
            </a:r>
            <a:r>
              <a:rPr lang="en-US" sz="2400" i="1" dirty="0" err="1">
                <a:latin typeface="Times New Roman" panose="02020603050405020304" pitchFamily="18" charset="0"/>
              </a:rPr>
              <a:t>ra</a:t>
            </a:r>
            <a:r>
              <a:rPr lang="en-US" sz="2400" i="1" dirty="0">
                <a:latin typeface="Times New Roman" panose="02020603050405020304" pitchFamily="18" charset="0"/>
              </a:rPr>
              <a:t> </a:t>
            </a:r>
            <a:r>
              <a:rPr lang="en-US" sz="2400" i="1" dirty="0" err="1">
                <a:latin typeface="Times New Roman" panose="02020603050405020304" pitchFamily="18" charset="0"/>
              </a:rPr>
              <a:t>trên</a:t>
            </a:r>
            <a:r>
              <a:rPr lang="en-US" sz="2400" i="1" dirty="0">
                <a:latin typeface="Times New Roman" panose="02020603050405020304" pitchFamily="18" charset="0"/>
              </a:rPr>
              <a:t> </a:t>
            </a:r>
            <a:r>
              <a:rPr lang="en-US" sz="2400" i="1" dirty="0" err="1">
                <a:latin typeface="Times New Roman" panose="02020603050405020304" pitchFamily="18" charset="0"/>
              </a:rPr>
              <a:t>mạng</a:t>
            </a:r>
            <a:r>
              <a:rPr lang="en-US" sz="2400" i="1" dirty="0">
                <a:latin typeface="Times New Roman" panose="02020603050405020304" pitchFamily="18" charset="0"/>
              </a:rPr>
              <a:t> </a:t>
            </a:r>
            <a:r>
              <a:rPr lang="en-US" sz="2400" i="1" dirty="0" err="1">
                <a:latin typeface="Times New Roman" panose="02020603050405020304" pitchFamily="18" charset="0"/>
              </a:rPr>
              <a:t>lưới</a:t>
            </a:r>
            <a:r>
              <a:rPr lang="en-US" sz="2400" i="1" dirty="0">
                <a:latin typeface="Times New Roman" panose="02020603050405020304" pitchFamily="18" charset="0"/>
              </a:rPr>
              <a:t>.</a:t>
            </a:r>
          </a:p>
          <a:p>
            <a:pPr marL="58738" algn="just">
              <a:spcAft>
                <a:spcPts val="600"/>
              </a:spcAft>
              <a:tabLst>
                <a:tab pos="682625" algn="l"/>
              </a:tabLst>
            </a:pPr>
            <a:endParaRPr lang="en-US" sz="2200" dirty="0"/>
          </a:p>
          <a:p>
            <a:pPr marL="58738" algn="just">
              <a:spcAft>
                <a:spcPts val="600"/>
              </a:spcAft>
              <a:tabLst>
                <a:tab pos="682625" algn="l"/>
              </a:tabLst>
            </a:pPr>
            <a:endParaRPr lang="en-US" sz="2200" dirty="0"/>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6223625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5755418"/>
          </a:xfrm>
          <a:prstGeom prst="rect">
            <a:avLst/>
          </a:prstGeom>
          <a:ln w="38100">
            <a:solidFill>
              <a:srgbClr val="FF0000"/>
            </a:solidFill>
          </a:ln>
        </p:spPr>
        <p:txBody>
          <a:bodyPr wrap="square" lIns="91430" tIns="45718" rIns="91430" bIns="45718">
            <a:spAutoFit/>
          </a:bodyPr>
          <a:lstStyle/>
          <a:p>
            <a:pPr algn="just">
              <a:spcAft>
                <a:spcPts val="600"/>
              </a:spcAft>
            </a:pPr>
            <a:endParaRPr lang="en-US" sz="2400" b="1" i="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600"/>
              </a:spcAft>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IV.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Lộ</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tỷ</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lệ</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giảm</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thất</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thoát</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TCT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vị</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p>
          <a:p>
            <a:pPr marL="517525" indent="-457200" algn="just">
              <a:spcAft>
                <a:spcPts val="600"/>
              </a:spcAft>
              <a:buAutoNum type="arabicPeriod"/>
              <a:tabLst>
                <a:tab pos="682625" algn="l"/>
              </a:tabLst>
            </a:pPr>
            <a:r>
              <a:rPr lang="de-DE" sz="2400" b="1" i="1" dirty="0" err="1">
                <a:latin typeface="Times New Roman" panose="02020603050405020304" pitchFamily="18" charset="0"/>
                <a:cs typeface="Times New Roman" panose="02020603050405020304" pitchFamily="18" charset="0"/>
              </a:rPr>
              <a:t>Tổng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Công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ty</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từ</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năm</a:t>
            </a:r>
            <a:r>
              <a:rPr lang="de-DE" sz="2400" b="1" i="1" dirty="0">
                <a:latin typeface="Times New Roman" panose="02020603050405020304" pitchFamily="18" charset="0"/>
                <a:cs typeface="Times New Roman" panose="02020603050405020304" pitchFamily="18" charset="0"/>
              </a:rPr>
              <a:t> 2022 </a:t>
            </a:r>
            <a:r>
              <a:rPr lang="de-DE" sz="2400" b="1" i="1" dirty="0" err="1">
                <a:latin typeface="Times New Roman" panose="02020603050405020304" pitchFamily="18" charset="0"/>
                <a:cs typeface="Times New Roman" panose="02020603050405020304" pitchFamily="18" charset="0"/>
              </a:rPr>
              <a:t>đến</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năm</a:t>
            </a:r>
            <a:r>
              <a:rPr lang="de-DE" sz="2400" b="1" i="1" dirty="0">
                <a:latin typeface="Times New Roman" panose="02020603050405020304" pitchFamily="18" charset="0"/>
                <a:cs typeface="Times New Roman" panose="02020603050405020304" pitchFamily="18" charset="0"/>
              </a:rPr>
              <a:t> 2030</a:t>
            </a: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60325" algn="just">
              <a:spcAft>
                <a:spcPts val="600"/>
              </a:spcAft>
              <a:tabLst>
                <a:tab pos="682625" algn="l"/>
              </a:tabLst>
            </a:pPr>
            <a:endParaRPr lang="de-DE" sz="2400" b="1" i="1" dirty="0">
              <a:latin typeface="Times New Roman" panose="02020603050405020304" pitchFamily="18" charset="0"/>
              <a:cs typeface="Times New Roman" panose="02020603050405020304" pitchFamily="18" charset="0"/>
            </a:endParaRPr>
          </a:p>
          <a:p>
            <a:pPr marL="60325" algn="just">
              <a:spcAft>
                <a:spcPts val="600"/>
              </a:spcAft>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8738" algn="just">
              <a:spcAft>
                <a:spcPts val="600"/>
              </a:spcAft>
              <a:tabLst>
                <a:tab pos="682625" algn="l"/>
              </a:tabLst>
            </a:pPr>
            <a:endParaRPr lang="en-US" sz="2200" dirty="0"/>
          </a:p>
          <a:p>
            <a:pPr marL="58738" algn="just">
              <a:spcAft>
                <a:spcPts val="600"/>
              </a:spcAft>
              <a:tabLst>
                <a:tab pos="682625" algn="l"/>
              </a:tabLst>
            </a:pPr>
            <a:endParaRPr lang="en-US" sz="2200" dirty="0"/>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graphicFrame>
        <p:nvGraphicFramePr>
          <p:cNvPr id="2" name="Table 1">
            <a:extLst>
              <a:ext uri="{FF2B5EF4-FFF2-40B4-BE49-F238E27FC236}">
                <a16:creationId xmlns:a16="http://schemas.microsoft.com/office/drawing/2014/main" id="{50F6D107-02E9-3A9E-5994-360388C4E0AC}"/>
              </a:ext>
            </a:extLst>
          </p:cNvPr>
          <p:cNvGraphicFramePr>
            <a:graphicFrameLocks noGrp="1"/>
          </p:cNvGraphicFramePr>
          <p:nvPr>
            <p:extLst>
              <p:ext uri="{D42A27DB-BD31-4B8C-83A1-F6EECF244321}">
                <p14:modId xmlns:p14="http://schemas.microsoft.com/office/powerpoint/2010/main" val="2834673342"/>
              </p:ext>
            </p:extLst>
          </p:nvPr>
        </p:nvGraphicFramePr>
        <p:xfrm>
          <a:off x="2587172" y="3485972"/>
          <a:ext cx="9342530" cy="1855914"/>
        </p:xfrm>
        <a:graphic>
          <a:graphicData uri="http://schemas.openxmlformats.org/drawingml/2006/table">
            <a:tbl>
              <a:tblPr firstRow="1" firstCol="1" bandRow="1">
                <a:tableStyleId>{5C22544A-7EE6-4342-B048-85BDC9FD1C3A}</a:tableStyleId>
              </a:tblPr>
              <a:tblGrid>
                <a:gridCol w="2746094">
                  <a:extLst>
                    <a:ext uri="{9D8B030D-6E8A-4147-A177-3AD203B41FA5}">
                      <a16:colId xmlns:a16="http://schemas.microsoft.com/office/drawing/2014/main" val="1378902925"/>
                    </a:ext>
                  </a:extLst>
                </a:gridCol>
                <a:gridCol w="1104248">
                  <a:extLst>
                    <a:ext uri="{9D8B030D-6E8A-4147-A177-3AD203B41FA5}">
                      <a16:colId xmlns:a16="http://schemas.microsoft.com/office/drawing/2014/main" val="1163472971"/>
                    </a:ext>
                  </a:extLst>
                </a:gridCol>
                <a:gridCol w="1030391">
                  <a:extLst>
                    <a:ext uri="{9D8B030D-6E8A-4147-A177-3AD203B41FA5}">
                      <a16:colId xmlns:a16="http://schemas.microsoft.com/office/drawing/2014/main" val="4010247680"/>
                    </a:ext>
                  </a:extLst>
                </a:gridCol>
                <a:gridCol w="1029180">
                  <a:extLst>
                    <a:ext uri="{9D8B030D-6E8A-4147-A177-3AD203B41FA5}">
                      <a16:colId xmlns:a16="http://schemas.microsoft.com/office/drawing/2014/main" val="1068999856"/>
                    </a:ext>
                  </a:extLst>
                </a:gridCol>
                <a:gridCol w="1201113">
                  <a:extLst>
                    <a:ext uri="{9D8B030D-6E8A-4147-A177-3AD203B41FA5}">
                      <a16:colId xmlns:a16="http://schemas.microsoft.com/office/drawing/2014/main" val="3342074199"/>
                    </a:ext>
                  </a:extLst>
                </a:gridCol>
                <a:gridCol w="1030391">
                  <a:extLst>
                    <a:ext uri="{9D8B030D-6E8A-4147-A177-3AD203B41FA5}">
                      <a16:colId xmlns:a16="http://schemas.microsoft.com/office/drawing/2014/main" val="1217753238"/>
                    </a:ext>
                  </a:extLst>
                </a:gridCol>
                <a:gridCol w="1201113">
                  <a:extLst>
                    <a:ext uri="{9D8B030D-6E8A-4147-A177-3AD203B41FA5}">
                      <a16:colId xmlns:a16="http://schemas.microsoft.com/office/drawing/2014/main" val="3709611463"/>
                    </a:ext>
                  </a:extLst>
                </a:gridCol>
              </a:tblGrid>
              <a:tr h="758757">
                <a:tc>
                  <a:txBody>
                    <a:bodyPr/>
                    <a:lstStyle/>
                    <a:p>
                      <a:pPr marL="547370" indent="-547370" algn="ctr">
                        <a:lnSpc>
                          <a:spcPct val="150000"/>
                        </a:lnSpc>
                        <a:spcBef>
                          <a:spcPts val="200"/>
                        </a:spcBef>
                        <a:spcAft>
                          <a:spcPts val="200"/>
                        </a:spcAft>
                      </a:pPr>
                      <a:r>
                        <a:rPr lang="de-DE" sz="2000" u="sng" dirty="0" err="1">
                          <a:effectLst/>
                          <a:latin typeface="Times New Roman" panose="02020603050405020304" pitchFamily="18" charset="0"/>
                          <a:cs typeface="Times New Roman" panose="02020603050405020304" pitchFamily="18" charset="0"/>
                        </a:rPr>
                        <a:t>Năm</a:t>
                      </a:r>
                      <a:endParaRPr lang="de-DE" sz="2000" u="sng"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u="sng" dirty="0">
                          <a:effectLst/>
                          <a:latin typeface="Times New Roman" panose="02020603050405020304" pitchFamily="18" charset="0"/>
                          <a:cs typeface="Times New Roman" panose="02020603050405020304" pitchFamily="18" charset="0"/>
                        </a:rPr>
                        <a:t>2022</a:t>
                      </a:r>
                      <a:endParaRPr lang="en-US" sz="2000" u="sng"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u="sng" dirty="0">
                          <a:effectLst/>
                          <a:latin typeface="Times New Roman" panose="02020603050405020304" pitchFamily="18" charset="0"/>
                          <a:cs typeface="Times New Roman" panose="02020603050405020304" pitchFamily="18" charset="0"/>
                        </a:rPr>
                        <a:t>2023</a:t>
                      </a:r>
                      <a:endParaRPr lang="en-US" sz="2000" u="sng"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u="sng" dirty="0">
                          <a:effectLst/>
                          <a:latin typeface="Times New Roman" panose="02020603050405020304" pitchFamily="18" charset="0"/>
                          <a:cs typeface="Times New Roman" panose="02020603050405020304" pitchFamily="18" charset="0"/>
                        </a:rPr>
                        <a:t>2024</a:t>
                      </a:r>
                      <a:endParaRPr lang="en-US" sz="2000" u="sng"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u="sng" dirty="0">
                          <a:effectLst/>
                          <a:latin typeface="Times New Roman" panose="02020603050405020304" pitchFamily="18" charset="0"/>
                          <a:cs typeface="Times New Roman" panose="02020603050405020304" pitchFamily="18" charset="0"/>
                        </a:rPr>
                        <a:t>2025</a:t>
                      </a:r>
                      <a:endParaRPr lang="en-US" sz="2000" u="sng"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u="sng" dirty="0">
                          <a:effectLst/>
                          <a:latin typeface="Times New Roman" panose="02020603050405020304" pitchFamily="18" charset="0"/>
                          <a:cs typeface="Times New Roman" panose="02020603050405020304" pitchFamily="18" charset="0"/>
                        </a:rPr>
                        <a:t>...</a:t>
                      </a:r>
                      <a:endParaRPr lang="en-US" sz="2000" u="sng"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u="sng" dirty="0">
                          <a:effectLst/>
                          <a:latin typeface="Times New Roman" panose="02020603050405020304" pitchFamily="18" charset="0"/>
                          <a:cs typeface="Times New Roman" panose="02020603050405020304" pitchFamily="18" charset="0"/>
                        </a:rPr>
                        <a:t>2030</a:t>
                      </a:r>
                      <a:endParaRPr lang="en-US" sz="2000" u="sng"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9191004"/>
                  </a:ext>
                </a:extLst>
              </a:tr>
              <a:tr h="1097157">
                <a:tc>
                  <a:txBody>
                    <a:bodyPr/>
                    <a:lstStyle/>
                    <a:p>
                      <a:pPr marL="547370" indent="-547370" algn="ctr">
                        <a:lnSpc>
                          <a:spcPct val="100000"/>
                        </a:lnSpc>
                        <a:spcBef>
                          <a:spcPts val="200"/>
                        </a:spcBef>
                        <a:spcAft>
                          <a:spcPts val="200"/>
                        </a:spcAft>
                      </a:pPr>
                      <a:r>
                        <a:rPr lang="de-DE" sz="2000" i="1" dirty="0" err="1">
                          <a:effectLst/>
                          <a:latin typeface="Times New Roman" panose="02020603050405020304" pitchFamily="18" charset="0"/>
                          <a:cs typeface="Times New Roman" panose="02020603050405020304" pitchFamily="18" charset="0"/>
                        </a:rPr>
                        <a:t>Tỷ</a:t>
                      </a:r>
                      <a:r>
                        <a:rPr lang="de-DE" sz="2000" i="1" dirty="0">
                          <a:effectLst/>
                          <a:latin typeface="Times New Roman" panose="02020603050405020304" pitchFamily="18" charset="0"/>
                          <a:cs typeface="Times New Roman" panose="02020603050405020304" pitchFamily="18" charset="0"/>
                        </a:rPr>
                        <a:t> </a:t>
                      </a:r>
                      <a:r>
                        <a:rPr lang="de-DE" sz="2000" i="1" dirty="0" err="1">
                          <a:effectLst/>
                          <a:latin typeface="Times New Roman" panose="02020603050405020304" pitchFamily="18" charset="0"/>
                          <a:cs typeface="Times New Roman" panose="02020603050405020304" pitchFamily="18" charset="0"/>
                        </a:rPr>
                        <a:t>lệ</a:t>
                      </a:r>
                      <a:r>
                        <a:rPr lang="de-DE" sz="2000" i="1" dirty="0">
                          <a:effectLst/>
                          <a:latin typeface="Times New Roman" panose="02020603050405020304" pitchFamily="18" charset="0"/>
                          <a:cs typeface="Times New Roman" panose="02020603050405020304" pitchFamily="18" charset="0"/>
                        </a:rPr>
                        <a:t> </a:t>
                      </a:r>
                    </a:p>
                    <a:p>
                      <a:pPr marL="547370" indent="-547370" algn="ctr">
                        <a:lnSpc>
                          <a:spcPct val="100000"/>
                        </a:lnSpc>
                        <a:spcBef>
                          <a:spcPts val="200"/>
                        </a:spcBef>
                        <a:spcAft>
                          <a:spcPts val="200"/>
                        </a:spcAft>
                      </a:pPr>
                      <a:r>
                        <a:rPr lang="de-DE" sz="2000" i="1" dirty="0" err="1">
                          <a:effectLst/>
                          <a:latin typeface="Times New Roman" panose="02020603050405020304" pitchFamily="18" charset="0"/>
                          <a:cs typeface="Times New Roman" panose="02020603050405020304" pitchFamily="18" charset="0"/>
                        </a:rPr>
                        <a:t>thất</a:t>
                      </a:r>
                      <a:r>
                        <a:rPr lang="de-DE" sz="2000" i="1" dirty="0">
                          <a:effectLst/>
                          <a:latin typeface="Times New Roman" panose="02020603050405020304" pitchFamily="18" charset="0"/>
                          <a:cs typeface="Times New Roman" panose="02020603050405020304" pitchFamily="18" charset="0"/>
                        </a:rPr>
                        <a:t> </a:t>
                      </a:r>
                      <a:r>
                        <a:rPr lang="de-DE" sz="2000" i="1" dirty="0" err="1">
                          <a:effectLst/>
                          <a:latin typeface="Times New Roman" panose="02020603050405020304" pitchFamily="18" charset="0"/>
                          <a:cs typeface="Times New Roman" panose="02020603050405020304" pitchFamily="18" charset="0"/>
                        </a:rPr>
                        <a:t>thoát</a:t>
                      </a:r>
                      <a:r>
                        <a:rPr lang="de-DE" sz="2000" i="1" dirty="0">
                          <a:effectLst/>
                          <a:latin typeface="Times New Roman" panose="02020603050405020304" pitchFamily="18" charset="0"/>
                          <a:cs typeface="Times New Roman" panose="02020603050405020304" pitchFamily="18" charset="0"/>
                        </a:rPr>
                        <a:t> </a:t>
                      </a:r>
                      <a:r>
                        <a:rPr lang="de-DE" sz="2000" i="1" dirty="0" err="1">
                          <a:effectLst/>
                          <a:latin typeface="Times New Roman" panose="02020603050405020304" pitchFamily="18" charset="0"/>
                          <a:cs typeface="Times New Roman" panose="02020603050405020304" pitchFamily="18" charset="0"/>
                        </a:rPr>
                        <a:t>nước</a:t>
                      </a:r>
                      <a:r>
                        <a:rPr lang="de-DE" sz="2000" i="1" dirty="0">
                          <a:effectLst/>
                          <a:latin typeface="Times New Roman" panose="02020603050405020304" pitchFamily="18" charset="0"/>
                          <a:cs typeface="Times New Roman" panose="02020603050405020304" pitchFamily="18" charset="0"/>
                        </a:rPr>
                        <a:t> (%)</a:t>
                      </a:r>
                      <a:endParaRPr lang="en-US" sz="20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b="0" i="1" dirty="0">
                          <a:effectLst/>
                          <a:latin typeface="Times New Roman" panose="02020603050405020304" pitchFamily="18" charset="0"/>
                          <a:cs typeface="Times New Roman" panose="02020603050405020304" pitchFamily="18" charset="0"/>
                        </a:rPr>
                        <a:t>18,46</a:t>
                      </a:r>
                      <a:endParaRPr lang="en-US" sz="20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b="0" i="1" dirty="0">
                          <a:effectLst/>
                          <a:latin typeface="Times New Roman" panose="02020603050405020304" pitchFamily="18" charset="0"/>
                          <a:cs typeface="Times New Roman" panose="02020603050405020304" pitchFamily="18" charset="0"/>
                        </a:rPr>
                        <a:t>18,1</a:t>
                      </a:r>
                      <a:endParaRPr lang="en-US" sz="20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b="0" i="1" dirty="0">
                          <a:effectLst/>
                          <a:latin typeface="Times New Roman" panose="02020603050405020304" pitchFamily="18" charset="0"/>
                          <a:cs typeface="Times New Roman" panose="02020603050405020304" pitchFamily="18" charset="0"/>
                        </a:rPr>
                        <a:t>17,8</a:t>
                      </a:r>
                      <a:endParaRPr lang="en-US" sz="20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b="0" i="1" dirty="0">
                          <a:effectLst/>
                          <a:latin typeface="Times New Roman" panose="02020603050405020304" pitchFamily="18" charset="0"/>
                          <a:cs typeface="Times New Roman" panose="02020603050405020304" pitchFamily="18" charset="0"/>
                        </a:rPr>
                        <a:t>17,5</a:t>
                      </a:r>
                      <a:endParaRPr lang="en-US" sz="20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b="0" i="1" dirty="0">
                          <a:effectLst/>
                          <a:latin typeface="Times New Roman" panose="02020603050405020304" pitchFamily="18" charset="0"/>
                          <a:cs typeface="Times New Roman" panose="02020603050405020304" pitchFamily="18" charset="0"/>
                        </a:rPr>
                        <a:t> </a:t>
                      </a:r>
                      <a:endParaRPr lang="en-US" sz="20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547370" indent="-547370" algn="ctr">
                        <a:lnSpc>
                          <a:spcPct val="150000"/>
                        </a:lnSpc>
                        <a:spcBef>
                          <a:spcPts val="200"/>
                        </a:spcBef>
                        <a:spcAft>
                          <a:spcPts val="200"/>
                        </a:spcAft>
                      </a:pPr>
                      <a:r>
                        <a:rPr lang="de-DE" sz="2000" b="0" i="1" dirty="0">
                          <a:effectLst/>
                          <a:latin typeface="Times New Roman" panose="02020603050405020304" pitchFamily="18" charset="0"/>
                          <a:cs typeface="Times New Roman" panose="02020603050405020304" pitchFamily="18" charset="0"/>
                        </a:rPr>
                        <a:t>15,0</a:t>
                      </a:r>
                      <a:endParaRPr lang="en-US" sz="20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48135877"/>
                  </a:ext>
                </a:extLst>
              </a:tr>
            </a:tbl>
          </a:graphicData>
        </a:graphic>
      </p:graphicFrame>
    </p:spTree>
    <p:extLst>
      <p:ext uri="{BB962C8B-B14F-4D97-AF65-F5344CB8AC3E}">
        <p14:creationId xmlns:p14="http://schemas.microsoft.com/office/powerpoint/2010/main" val="33174057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05-NQ/ĐU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31/03/2021</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5309142"/>
          </a:xfrm>
          <a:prstGeom prst="rect">
            <a:avLst/>
          </a:prstGeom>
          <a:ln w="38100">
            <a:solidFill>
              <a:srgbClr val="FF0000"/>
            </a:solidFill>
          </a:ln>
        </p:spPr>
        <p:txBody>
          <a:bodyPr wrap="square" lIns="91430" tIns="45718" rIns="91430" bIns="45718">
            <a:spAutoFit/>
          </a:bodyPr>
          <a:lstStyle/>
          <a:p>
            <a:pPr algn="just">
              <a:spcAft>
                <a:spcPts val="600"/>
              </a:spcAft>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IV.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Lộ</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tỷ</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lệ</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giảm</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thất</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thoát</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TCT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vị</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p>
          <a:p>
            <a:pPr marL="60325" algn="just">
              <a:spcAft>
                <a:spcPts val="600"/>
              </a:spcAft>
              <a:tabLst>
                <a:tab pos="682625" algn="l"/>
              </a:tabLst>
            </a:pPr>
            <a:r>
              <a:rPr lang="de-DE" sz="2400" b="1" i="1" dirty="0">
                <a:latin typeface="Times New Roman" panose="02020603050405020304" pitchFamily="18" charset="0"/>
                <a:cs typeface="Times New Roman" panose="02020603050405020304" pitchFamily="18" charset="0"/>
              </a:rPr>
              <a:t>2. </a:t>
            </a:r>
            <a:r>
              <a:rPr lang="de-DE" sz="2400" b="1" i="1" dirty="0" err="1">
                <a:latin typeface="Times New Roman" panose="02020603050405020304" pitchFamily="18" charset="0"/>
                <a:cs typeface="Times New Roman" panose="02020603050405020304" pitchFamily="18" charset="0"/>
              </a:rPr>
              <a:t>Tại</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các</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Công</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ty</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cấp</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nước</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từ</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năm</a:t>
            </a:r>
            <a:r>
              <a:rPr lang="de-DE" sz="2400" b="1" i="1" dirty="0">
                <a:latin typeface="Times New Roman" panose="02020603050405020304" pitchFamily="18" charset="0"/>
                <a:cs typeface="Times New Roman" panose="02020603050405020304" pitchFamily="18" charset="0"/>
              </a:rPr>
              <a:t> 2022 </a:t>
            </a:r>
            <a:r>
              <a:rPr lang="de-DE" sz="2400" b="1" i="1" dirty="0" err="1">
                <a:latin typeface="Times New Roman" panose="02020603050405020304" pitchFamily="18" charset="0"/>
                <a:cs typeface="Times New Roman" panose="02020603050405020304" pitchFamily="18" charset="0"/>
              </a:rPr>
              <a:t>đến</a:t>
            </a:r>
            <a:r>
              <a:rPr lang="de-DE" sz="2400" b="1" i="1" dirty="0">
                <a:latin typeface="Times New Roman" panose="02020603050405020304" pitchFamily="18" charset="0"/>
                <a:cs typeface="Times New Roman" panose="02020603050405020304" pitchFamily="18" charset="0"/>
              </a:rPr>
              <a:t> </a:t>
            </a:r>
            <a:r>
              <a:rPr lang="de-DE" sz="2400" b="1" i="1" dirty="0" err="1">
                <a:latin typeface="Times New Roman" panose="02020603050405020304" pitchFamily="18" charset="0"/>
                <a:cs typeface="Times New Roman" panose="02020603050405020304" pitchFamily="18" charset="0"/>
              </a:rPr>
              <a:t>năm</a:t>
            </a:r>
            <a:r>
              <a:rPr lang="de-DE" sz="2400" b="1" i="1" dirty="0">
                <a:latin typeface="Times New Roman" panose="02020603050405020304" pitchFamily="18" charset="0"/>
                <a:cs typeface="Times New Roman" panose="02020603050405020304" pitchFamily="18" charset="0"/>
              </a:rPr>
              <a:t> 2025</a:t>
            </a: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60325" algn="just">
              <a:spcAft>
                <a:spcPts val="600"/>
              </a:spcAft>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17525" indent="-457200" algn="just">
              <a:spcAft>
                <a:spcPts val="600"/>
              </a:spcAft>
              <a:buAutoNum type="arabicPeriod"/>
              <a:tabLst>
                <a:tab pos="682625" algn="l"/>
              </a:tabLst>
            </a:pPr>
            <a:endParaRPr lang="de-DE" sz="2400" b="1" i="1" dirty="0">
              <a:latin typeface="Times New Roman" panose="02020603050405020304" pitchFamily="18" charset="0"/>
              <a:cs typeface="Times New Roman" panose="02020603050405020304" pitchFamily="18" charset="0"/>
            </a:endParaRPr>
          </a:p>
          <a:p>
            <a:pPr marL="58738" algn="just">
              <a:spcAft>
                <a:spcPts val="600"/>
              </a:spcAft>
              <a:tabLst>
                <a:tab pos="682625" algn="l"/>
              </a:tabLst>
            </a:pPr>
            <a:endParaRPr lang="en-US" sz="2200" dirty="0"/>
          </a:p>
          <a:p>
            <a:pPr marL="58738" algn="just">
              <a:spcAft>
                <a:spcPts val="600"/>
              </a:spcAft>
              <a:tabLst>
                <a:tab pos="682625" algn="l"/>
              </a:tabLst>
            </a:pPr>
            <a:endParaRPr lang="en-US" sz="2200" dirty="0"/>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cường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sự</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lãnh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chỉ</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trong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công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tác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Giảm</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thất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thoát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trên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thống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cấp</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nước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Thành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phố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Hồ</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Minh,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giai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đoạn</a:t>
            </a:r>
            <a:endPar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ctr">
              <a:buClr>
                <a:srgbClr val="FF0000"/>
              </a:buClr>
            </a:pP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2021-2025</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graphicFrame>
        <p:nvGraphicFramePr>
          <p:cNvPr id="3" name="Table 2">
            <a:extLst>
              <a:ext uri="{FF2B5EF4-FFF2-40B4-BE49-F238E27FC236}">
                <a16:creationId xmlns:a16="http://schemas.microsoft.com/office/drawing/2014/main" id="{C4D6FF74-7CF4-E6D4-F585-1BA9875AC55C}"/>
              </a:ext>
            </a:extLst>
          </p:cNvPr>
          <p:cNvGraphicFramePr>
            <a:graphicFrameLocks noGrp="1"/>
          </p:cNvGraphicFramePr>
          <p:nvPr>
            <p:extLst>
              <p:ext uri="{D42A27DB-BD31-4B8C-83A1-F6EECF244321}">
                <p14:modId xmlns:p14="http://schemas.microsoft.com/office/powerpoint/2010/main" val="479591692"/>
              </p:ext>
            </p:extLst>
          </p:nvPr>
        </p:nvGraphicFramePr>
        <p:xfrm>
          <a:off x="2324875" y="2464908"/>
          <a:ext cx="9723108" cy="4120715"/>
        </p:xfrm>
        <a:graphic>
          <a:graphicData uri="http://schemas.openxmlformats.org/drawingml/2006/table">
            <a:tbl>
              <a:tblPr firstRow="1" firstCol="1" bandRow="1">
                <a:tableStyleId>{5C22544A-7EE6-4342-B048-85BDC9FD1C3A}</a:tableStyleId>
              </a:tblPr>
              <a:tblGrid>
                <a:gridCol w="3028339">
                  <a:extLst>
                    <a:ext uri="{9D8B030D-6E8A-4147-A177-3AD203B41FA5}">
                      <a16:colId xmlns:a16="http://schemas.microsoft.com/office/drawing/2014/main" val="3489364478"/>
                    </a:ext>
                  </a:extLst>
                </a:gridCol>
                <a:gridCol w="1819957">
                  <a:extLst>
                    <a:ext uri="{9D8B030D-6E8A-4147-A177-3AD203B41FA5}">
                      <a16:colId xmlns:a16="http://schemas.microsoft.com/office/drawing/2014/main" val="759482523"/>
                    </a:ext>
                  </a:extLst>
                </a:gridCol>
                <a:gridCol w="1564179">
                  <a:extLst>
                    <a:ext uri="{9D8B030D-6E8A-4147-A177-3AD203B41FA5}">
                      <a16:colId xmlns:a16="http://schemas.microsoft.com/office/drawing/2014/main" val="848599711"/>
                    </a:ext>
                  </a:extLst>
                </a:gridCol>
                <a:gridCol w="1741256">
                  <a:extLst>
                    <a:ext uri="{9D8B030D-6E8A-4147-A177-3AD203B41FA5}">
                      <a16:colId xmlns:a16="http://schemas.microsoft.com/office/drawing/2014/main" val="3708536806"/>
                    </a:ext>
                  </a:extLst>
                </a:gridCol>
                <a:gridCol w="1569377">
                  <a:extLst>
                    <a:ext uri="{9D8B030D-6E8A-4147-A177-3AD203B41FA5}">
                      <a16:colId xmlns:a16="http://schemas.microsoft.com/office/drawing/2014/main" val="482486726"/>
                    </a:ext>
                  </a:extLst>
                </a:gridCol>
              </a:tblGrid>
              <a:tr h="356375">
                <a:tc>
                  <a:txBody>
                    <a:bodyPr/>
                    <a:lstStyle/>
                    <a:p>
                      <a:pPr marL="157480" indent="-157480" algn="ctr">
                        <a:lnSpc>
                          <a:spcPct val="115000"/>
                        </a:lnSpc>
                        <a:spcBef>
                          <a:spcPts val="600"/>
                        </a:spcBef>
                        <a:spcAft>
                          <a:spcPts val="200"/>
                        </a:spcAft>
                      </a:pPr>
                      <a:r>
                        <a:rPr lang="en-US" sz="1600" u="sng" dirty="0" err="1">
                          <a:effectLst/>
                          <a:latin typeface="Times New Roman" panose="02020603050405020304" pitchFamily="18" charset="0"/>
                          <a:cs typeface="Times New Roman" panose="02020603050405020304" pitchFamily="18" charset="0"/>
                        </a:rPr>
                        <a:t>Đơn</a:t>
                      </a:r>
                      <a:r>
                        <a:rPr lang="en-US" sz="1600" u="sng" dirty="0">
                          <a:effectLst/>
                          <a:latin typeface="Times New Roman" panose="02020603050405020304" pitchFamily="18" charset="0"/>
                          <a:cs typeface="Times New Roman" panose="02020603050405020304" pitchFamily="18" charset="0"/>
                        </a:rPr>
                        <a:t> </a:t>
                      </a:r>
                      <a:r>
                        <a:rPr lang="en-US" sz="1600" u="sng" dirty="0" err="1">
                          <a:effectLst/>
                          <a:latin typeface="Times New Roman" panose="02020603050405020304" pitchFamily="18" charset="0"/>
                          <a:cs typeface="Times New Roman" panose="02020603050405020304" pitchFamily="18" charset="0"/>
                        </a:rPr>
                        <a:t>vị</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15000"/>
                        </a:lnSpc>
                        <a:spcBef>
                          <a:spcPts val="600"/>
                        </a:spcBef>
                        <a:spcAft>
                          <a:spcPts val="600"/>
                        </a:spcAft>
                      </a:pPr>
                      <a:r>
                        <a:rPr lang="en-US" sz="1600" u="sng" dirty="0" err="1">
                          <a:effectLst/>
                          <a:latin typeface="Times New Roman" panose="02020603050405020304" pitchFamily="18" charset="0"/>
                          <a:cs typeface="Times New Roman" panose="02020603050405020304" pitchFamily="18" charset="0"/>
                        </a:rPr>
                        <a:t>Năm</a:t>
                      </a:r>
                      <a:r>
                        <a:rPr lang="en-US" sz="1600" dirty="0">
                          <a:effectLst/>
                          <a:latin typeface="Times New Roman" panose="02020603050405020304" pitchFamily="18" charset="0"/>
                          <a:cs typeface="Times New Roman" panose="02020603050405020304" pitchFamily="18" charset="0"/>
                        </a:rPr>
                        <a:t> </a:t>
                      </a:r>
                      <a:r>
                        <a:rPr lang="en-US" sz="1600" u="sng" dirty="0">
                          <a:effectLst/>
                          <a:latin typeface="Times New Roman" panose="02020603050405020304" pitchFamily="18" charset="0"/>
                          <a:cs typeface="Times New Roman" panose="02020603050405020304" pitchFamily="18" charset="0"/>
                        </a:rPr>
                        <a:t>2022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15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Năm 2023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15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Năm 2024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15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Năm 2025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extLst>
                  <a:ext uri="{0D108BD9-81ED-4DB2-BD59-A6C34878D82A}">
                    <a16:rowId xmlns:a16="http://schemas.microsoft.com/office/drawing/2014/main" val="1335228790"/>
                  </a:ext>
                </a:extLst>
              </a:tr>
              <a:tr h="313695">
                <a:tc>
                  <a:txBody>
                    <a:bodyPr/>
                    <a:lstStyle/>
                    <a:p>
                      <a:pPr marL="157480" indent="-157480">
                        <a:lnSpc>
                          <a:spcPct val="120000"/>
                        </a:lnSpc>
                        <a:spcBef>
                          <a:spcPts val="600"/>
                        </a:spcBef>
                        <a:spcAft>
                          <a:spcPts val="600"/>
                        </a:spcAft>
                      </a:pPr>
                      <a:r>
                        <a:rPr lang="en-US" sz="1600" u="sng" dirty="0" err="1">
                          <a:effectLst/>
                          <a:latin typeface="Times New Roman" panose="02020603050405020304" pitchFamily="18" charset="0"/>
                          <a:cs typeface="Times New Roman" panose="02020603050405020304" pitchFamily="18" charset="0"/>
                        </a:rPr>
                        <a:t>Tổng</a:t>
                      </a:r>
                      <a:r>
                        <a:rPr lang="en-US" sz="1600" u="sng" dirty="0">
                          <a:effectLst/>
                          <a:latin typeface="Times New Roman" panose="02020603050405020304" pitchFamily="18" charset="0"/>
                          <a:cs typeface="Times New Roman" panose="02020603050405020304" pitchFamily="18" charset="0"/>
                        </a:rPr>
                        <a:t> </a:t>
                      </a:r>
                      <a:r>
                        <a:rPr lang="en-US" sz="1600" u="sng" dirty="0" err="1">
                          <a:effectLst/>
                          <a:latin typeface="Times New Roman" panose="02020603050405020304" pitchFamily="18" charset="0"/>
                          <a:cs typeface="Times New Roman" panose="02020603050405020304" pitchFamily="18" charset="0"/>
                        </a:rPr>
                        <a:t>Công</a:t>
                      </a:r>
                      <a:r>
                        <a:rPr lang="en-US" sz="1600" u="sng" dirty="0">
                          <a:effectLst/>
                          <a:latin typeface="Times New Roman" panose="02020603050405020304" pitchFamily="18" charset="0"/>
                          <a:cs typeface="Times New Roman" panose="02020603050405020304" pitchFamily="18" charset="0"/>
                        </a:rPr>
                        <a:t> ty</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de-DE" sz="1600" u="sng">
                          <a:effectLst/>
                          <a:latin typeface="Times New Roman" panose="02020603050405020304" pitchFamily="18" charset="0"/>
                          <a:cs typeface="Times New Roman" panose="02020603050405020304" pitchFamily="18" charset="0"/>
                        </a:rPr>
                        <a:t>18,46%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20000"/>
                        </a:lnSpc>
                        <a:spcBef>
                          <a:spcPts val="600"/>
                        </a:spcBef>
                        <a:spcAft>
                          <a:spcPts val="600"/>
                        </a:spcAft>
                      </a:pPr>
                      <a:r>
                        <a:rPr lang="de-DE" sz="1600" u="sng">
                          <a:effectLst/>
                          <a:latin typeface="Times New Roman" panose="02020603050405020304" pitchFamily="18" charset="0"/>
                          <a:cs typeface="Times New Roman" panose="02020603050405020304" pitchFamily="18" charset="0"/>
                        </a:rPr>
                        <a:t>18,06%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20000"/>
                        </a:lnSpc>
                        <a:spcBef>
                          <a:spcPts val="600"/>
                        </a:spcBef>
                        <a:spcAft>
                          <a:spcPts val="600"/>
                        </a:spcAft>
                      </a:pPr>
                      <a:r>
                        <a:rPr lang="de-DE" sz="1600" u="sng">
                          <a:effectLst/>
                          <a:latin typeface="Times New Roman" panose="02020603050405020304" pitchFamily="18" charset="0"/>
                          <a:cs typeface="Times New Roman" panose="02020603050405020304" pitchFamily="18" charset="0"/>
                        </a:rPr>
                        <a:t>17,75%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20000"/>
                        </a:lnSpc>
                        <a:spcBef>
                          <a:spcPts val="600"/>
                        </a:spcBef>
                        <a:spcAft>
                          <a:spcPts val="600"/>
                        </a:spcAft>
                      </a:pPr>
                      <a:r>
                        <a:rPr lang="de-DE" sz="1600" u="sng">
                          <a:effectLst/>
                          <a:latin typeface="Times New Roman" panose="02020603050405020304" pitchFamily="18" charset="0"/>
                          <a:cs typeface="Times New Roman" panose="02020603050405020304" pitchFamily="18" charset="0"/>
                        </a:rPr>
                        <a:t>17,5%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extLst>
                  <a:ext uri="{0D108BD9-81ED-4DB2-BD59-A6C34878D82A}">
                    <a16:rowId xmlns:a16="http://schemas.microsoft.com/office/drawing/2014/main" val="3089388223"/>
                  </a:ext>
                </a:extLst>
              </a:tr>
              <a:tr h="313695">
                <a:tc>
                  <a:txBody>
                    <a:bodyPr/>
                    <a:lstStyle/>
                    <a:p>
                      <a:pPr marL="157480" indent="-157480">
                        <a:lnSpc>
                          <a:spcPct val="120000"/>
                        </a:lnSpc>
                        <a:spcBef>
                          <a:spcPts val="600"/>
                        </a:spcBef>
                        <a:spcAft>
                          <a:spcPts val="600"/>
                        </a:spcAft>
                      </a:pPr>
                      <a:r>
                        <a:rPr lang="en-US" sz="1600" dirty="0">
                          <a:effectLst/>
                          <a:latin typeface="Times New Roman" panose="02020603050405020304" pitchFamily="18" charset="0"/>
                          <a:cs typeface="Times New Roman" panose="02020603050405020304" pitchFamily="18" charset="0"/>
                        </a:rPr>
                        <a:t>1.</a:t>
                      </a:r>
                      <a:r>
                        <a:rPr lang="en-US" sz="1600" u="sng"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Công</a:t>
                      </a:r>
                      <a:r>
                        <a:rPr lang="en-US" sz="1600" dirty="0">
                          <a:effectLst/>
                          <a:latin typeface="Times New Roman" panose="02020603050405020304" pitchFamily="18" charset="0"/>
                          <a:cs typeface="Times New Roman" panose="02020603050405020304" pitchFamily="18" charset="0"/>
                        </a:rPr>
                        <a:t> ty CPCN </a:t>
                      </a:r>
                      <a:r>
                        <a:rPr lang="en-US" sz="1600" u="sng" dirty="0" err="1">
                          <a:effectLst/>
                          <a:latin typeface="Times New Roman" panose="02020603050405020304" pitchFamily="18" charset="0"/>
                          <a:cs typeface="Times New Roman" panose="02020603050405020304" pitchFamily="18" charset="0"/>
                        </a:rPr>
                        <a:t>Bến</a:t>
                      </a:r>
                      <a:r>
                        <a:rPr lang="en-US" sz="1600" u="sng" dirty="0">
                          <a:effectLst/>
                          <a:latin typeface="Times New Roman" panose="02020603050405020304" pitchFamily="18" charset="0"/>
                          <a:cs typeface="Times New Roman" panose="02020603050405020304" pitchFamily="18" charset="0"/>
                        </a:rPr>
                        <a:t> </a:t>
                      </a:r>
                      <a:r>
                        <a:rPr lang="en-US" sz="1600" u="sng" dirty="0" err="1">
                          <a:effectLst/>
                          <a:latin typeface="Times New Roman" panose="02020603050405020304" pitchFamily="18" charset="0"/>
                          <a:cs typeface="Times New Roman" panose="02020603050405020304" pitchFamily="18" charset="0"/>
                        </a:rPr>
                        <a:t>Thành</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18,0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17</a:t>
                      </a:r>
                      <a:r>
                        <a:rPr lang="en-US" sz="1600" u="sng">
                          <a:effectLst/>
                          <a:latin typeface="Times New Roman" panose="02020603050405020304" pitchFamily="18" charset="0"/>
                          <a:cs typeface="Times New Roman" panose="02020603050405020304" pitchFamily="18" charset="0"/>
                        </a:rPr>
                        <a:t>,5%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7</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6</a:t>
                      </a:r>
                      <a:r>
                        <a:rPr lang="en-US" sz="1600" u="sng">
                          <a:effectLst/>
                          <a:latin typeface="Times New Roman" panose="02020603050405020304" pitchFamily="18" charset="0"/>
                          <a:cs typeface="Times New Roman" panose="02020603050405020304" pitchFamily="18" charset="0"/>
                        </a:rPr>
                        <a:t>,</a:t>
                      </a:r>
                      <a:r>
                        <a:rPr lang="en-US" sz="1600">
                          <a:effectLst/>
                          <a:latin typeface="Times New Roman" panose="02020603050405020304" pitchFamily="18" charset="0"/>
                          <a:cs typeface="Times New Roman" panose="02020603050405020304" pitchFamily="18" charset="0"/>
                        </a:rPr>
                        <a:t>5</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1827092007"/>
                  </a:ext>
                </a:extLst>
              </a:tr>
              <a:tr h="313695">
                <a:tc>
                  <a:txBody>
                    <a:bodyPr/>
                    <a:lstStyle/>
                    <a:p>
                      <a:pPr marL="157480" indent="-157480">
                        <a:lnSpc>
                          <a:spcPct val="120000"/>
                        </a:lnSpc>
                        <a:spcBef>
                          <a:spcPts val="600"/>
                        </a:spcBef>
                        <a:spcAft>
                          <a:spcPts val="600"/>
                        </a:spcAft>
                      </a:pPr>
                      <a:r>
                        <a:rPr lang="en-US" sz="1600" dirty="0">
                          <a:effectLst/>
                          <a:latin typeface="Times New Roman" panose="02020603050405020304" pitchFamily="18" charset="0"/>
                          <a:cs typeface="Times New Roman" panose="02020603050405020304" pitchFamily="18" charset="0"/>
                        </a:rPr>
                        <a:t>2.</a:t>
                      </a:r>
                      <a:r>
                        <a:rPr lang="en-US" sz="1600" u="sng"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Công</a:t>
                      </a:r>
                      <a:r>
                        <a:rPr lang="en-US" sz="1600" dirty="0">
                          <a:effectLst/>
                          <a:latin typeface="Times New Roman" panose="02020603050405020304" pitchFamily="18" charset="0"/>
                          <a:cs typeface="Times New Roman" panose="02020603050405020304" pitchFamily="18" charset="0"/>
                        </a:rPr>
                        <a:t> ty CPCN </a:t>
                      </a:r>
                      <a:r>
                        <a:rPr lang="en-US" sz="1600" u="sng" dirty="0" err="1">
                          <a:effectLst/>
                          <a:latin typeface="Times New Roman" panose="02020603050405020304" pitchFamily="18" charset="0"/>
                          <a:cs typeface="Times New Roman" panose="02020603050405020304" pitchFamily="18" charset="0"/>
                        </a:rPr>
                        <a:t>Chợ</a:t>
                      </a:r>
                      <a:r>
                        <a:rPr lang="en-US" sz="1600" u="sng" dirty="0">
                          <a:effectLst/>
                          <a:latin typeface="Times New Roman" panose="02020603050405020304" pitchFamily="18" charset="0"/>
                          <a:cs typeface="Times New Roman" panose="02020603050405020304" pitchFamily="18" charset="0"/>
                        </a:rPr>
                        <a:t> </a:t>
                      </a:r>
                      <a:r>
                        <a:rPr lang="en-US" sz="1600" u="sng" dirty="0" err="1">
                          <a:effectLst/>
                          <a:latin typeface="Times New Roman" panose="02020603050405020304" pitchFamily="18" charset="0"/>
                          <a:cs typeface="Times New Roman" panose="02020603050405020304" pitchFamily="18" charset="0"/>
                        </a:rPr>
                        <a:t>Lớn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a:t>
                      </a:r>
                      <a:r>
                        <a:rPr lang="en-US" sz="1600" dirty="0">
                          <a:effectLst/>
                          <a:latin typeface="Times New Roman" panose="02020603050405020304" pitchFamily="18" charset="0"/>
                          <a:cs typeface="Times New Roman" panose="02020603050405020304" pitchFamily="18" charset="0"/>
                        </a:rPr>
                        <a:t>8,9</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7,9</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7,4</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16,</a:t>
                      </a:r>
                      <a:r>
                        <a:rPr lang="en-US" sz="1600">
                          <a:effectLst/>
                          <a:latin typeface="Times New Roman" panose="02020603050405020304" pitchFamily="18" charset="0"/>
                          <a:cs typeface="Times New Roman" panose="02020603050405020304" pitchFamily="18" charset="0"/>
                        </a:rPr>
                        <a:t>9</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1689824917"/>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3.</a:t>
                      </a:r>
                      <a:r>
                        <a:rPr lang="en-US" sz="1600" u="sng">
                          <a:effectLst/>
                          <a:latin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cs typeface="Times New Roman" panose="02020603050405020304" pitchFamily="18" charset="0"/>
                        </a:rPr>
                        <a:t>Công ty CPCN </a:t>
                      </a:r>
                      <a:r>
                        <a:rPr lang="en-US" sz="1600" u="sng">
                          <a:effectLst/>
                          <a:latin typeface="Times New Roman" panose="02020603050405020304" pitchFamily="18" charset="0"/>
                          <a:cs typeface="Times New Roman" panose="02020603050405020304" pitchFamily="18" charset="0"/>
                        </a:rPr>
                        <a:t>Gia Định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14,</a:t>
                      </a:r>
                      <a:r>
                        <a:rPr lang="en-US" sz="1600" dirty="0">
                          <a:effectLst/>
                          <a:latin typeface="Times New Roman" panose="02020603050405020304" pitchFamily="18" charset="0"/>
                          <a:cs typeface="Times New Roman" panose="02020603050405020304" pitchFamily="18" charset="0"/>
                        </a:rPr>
                        <a:t>7</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14</a:t>
                      </a:r>
                      <a:r>
                        <a:rPr lang="en-US" sz="1600">
                          <a:effectLst/>
                          <a:latin typeface="Times New Roman" panose="02020603050405020304" pitchFamily="18" charset="0"/>
                          <a:cs typeface="Times New Roman" panose="02020603050405020304" pitchFamily="18" charset="0"/>
                        </a:rPr>
                        <a:t>,3</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a:t>
                      </a:r>
                      <a:r>
                        <a:rPr lang="en-US" sz="1600" dirty="0">
                          <a:effectLst/>
                          <a:latin typeface="Times New Roman" panose="02020603050405020304" pitchFamily="18" charset="0"/>
                          <a:cs typeface="Times New Roman" panose="02020603050405020304" pitchFamily="18" charset="0"/>
                        </a:rPr>
                        <a:t>4,0</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13,86%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702280991"/>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4.</a:t>
                      </a:r>
                      <a:r>
                        <a:rPr lang="en-US" sz="1600" u="sng">
                          <a:effectLst/>
                          <a:latin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cs typeface="Times New Roman" panose="02020603050405020304" pitchFamily="18" charset="0"/>
                        </a:rPr>
                        <a:t>Công ty CPCN </a:t>
                      </a:r>
                      <a:r>
                        <a:rPr lang="en-US" sz="1600" u="sng">
                          <a:effectLst/>
                          <a:latin typeface="Times New Roman" panose="02020603050405020304" pitchFamily="18" charset="0"/>
                          <a:cs typeface="Times New Roman" panose="02020603050405020304" pitchFamily="18" charset="0"/>
                        </a:rPr>
                        <a:t>Thủ Đức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14,</a:t>
                      </a:r>
                      <a:r>
                        <a:rPr lang="en-US" sz="1600" dirty="0">
                          <a:effectLst/>
                          <a:latin typeface="Times New Roman" panose="02020603050405020304" pitchFamily="18" charset="0"/>
                          <a:cs typeface="Times New Roman" panose="02020603050405020304" pitchFamily="18" charset="0"/>
                        </a:rPr>
                        <a:t>7</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4,5</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4,2</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4,0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1067875410"/>
                  </a:ext>
                </a:extLst>
              </a:tr>
              <a:tr h="313695">
                <a:tc>
                  <a:txBody>
                    <a:bodyPr/>
                    <a:lstStyle/>
                    <a:p>
                      <a:pPr marL="157480" indent="-157480">
                        <a:lnSpc>
                          <a:spcPct val="120000"/>
                        </a:lnSpc>
                        <a:spcBef>
                          <a:spcPts val="600"/>
                        </a:spcBef>
                        <a:spcAft>
                          <a:spcPts val="600"/>
                        </a:spcAft>
                      </a:pPr>
                      <a:r>
                        <a:rPr lang="en-US" sz="1600" dirty="0">
                          <a:effectLst/>
                          <a:latin typeface="Times New Roman" panose="02020603050405020304" pitchFamily="18" charset="0"/>
                          <a:cs typeface="Times New Roman" panose="02020603050405020304" pitchFamily="18" charset="0"/>
                        </a:rPr>
                        <a:t>5.</a:t>
                      </a:r>
                      <a:r>
                        <a:rPr lang="en-US" sz="1600" u="sng"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Công</a:t>
                      </a:r>
                      <a:r>
                        <a:rPr lang="en-US" sz="1600" dirty="0">
                          <a:effectLst/>
                          <a:latin typeface="Times New Roman" panose="02020603050405020304" pitchFamily="18" charset="0"/>
                          <a:cs typeface="Times New Roman" panose="02020603050405020304" pitchFamily="18" charset="0"/>
                        </a:rPr>
                        <a:t> ty CPCN </a:t>
                      </a:r>
                      <a:r>
                        <a:rPr lang="en-US" sz="1600" u="sng" dirty="0" err="1">
                          <a:effectLst/>
                          <a:latin typeface="Times New Roman" panose="02020603050405020304" pitchFamily="18" charset="0"/>
                          <a:cs typeface="Times New Roman" panose="02020603050405020304" pitchFamily="18" charset="0"/>
                        </a:rPr>
                        <a:t>Phú</a:t>
                      </a:r>
                      <a:r>
                        <a:rPr lang="en-US" sz="1600" u="sng" dirty="0">
                          <a:effectLst/>
                          <a:latin typeface="Times New Roman" panose="02020603050405020304" pitchFamily="18" charset="0"/>
                          <a:cs typeface="Times New Roman" panose="02020603050405020304" pitchFamily="18" charset="0"/>
                        </a:rPr>
                        <a:t> </a:t>
                      </a:r>
                      <a:r>
                        <a:rPr lang="en-US" sz="1600" u="sng" dirty="0" err="1">
                          <a:effectLst/>
                          <a:latin typeface="Times New Roman" panose="02020603050405020304" pitchFamily="18" charset="0"/>
                          <a:cs typeface="Times New Roman" panose="02020603050405020304" pitchFamily="18" charset="0"/>
                        </a:rPr>
                        <a:t>Hòa</a:t>
                      </a:r>
                      <a:r>
                        <a:rPr lang="en-US" sz="1600" u="sng" dirty="0">
                          <a:effectLst/>
                          <a:latin typeface="Times New Roman" panose="02020603050405020304" pitchFamily="18" charset="0"/>
                          <a:cs typeface="Times New Roman" panose="02020603050405020304" pitchFamily="18" charset="0"/>
                        </a:rPr>
                        <a:t> </a:t>
                      </a:r>
                      <a:r>
                        <a:rPr lang="en-US" sz="1600" u="sng" dirty="0" err="1">
                          <a:effectLst/>
                          <a:latin typeface="Times New Roman" panose="02020603050405020304" pitchFamily="18" charset="0"/>
                          <a:cs typeface="Times New Roman" panose="02020603050405020304" pitchFamily="18" charset="0"/>
                        </a:rPr>
                        <a:t>Tân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14</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13,5%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13</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3,0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3890570260"/>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6.</a:t>
                      </a:r>
                      <a:r>
                        <a:rPr lang="en-US" sz="1600" u="sng">
                          <a:effectLst/>
                          <a:latin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cs typeface="Times New Roman" panose="02020603050405020304" pitchFamily="18" charset="0"/>
                        </a:rPr>
                        <a:t>Công ty CPCN </a:t>
                      </a:r>
                      <a:r>
                        <a:rPr lang="en-US" sz="1600" u="sng">
                          <a:effectLst/>
                          <a:latin typeface="Times New Roman" panose="02020603050405020304" pitchFamily="18" charset="0"/>
                          <a:cs typeface="Times New Roman" panose="02020603050405020304" pitchFamily="18" charset="0"/>
                        </a:rPr>
                        <a:t>Nhà Bè</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4,0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13</a:t>
                      </a:r>
                      <a:r>
                        <a:rPr lang="en-US" sz="1600" dirty="0">
                          <a:effectLst/>
                          <a:latin typeface="Times New Roman" panose="02020603050405020304" pitchFamily="18" charset="0"/>
                          <a:cs typeface="Times New Roman" panose="02020603050405020304" pitchFamily="18" charset="0"/>
                        </a:rPr>
                        <a:t>,5</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a:t>
                      </a:r>
                      <a:r>
                        <a:rPr lang="en-US" sz="1600" dirty="0">
                          <a:effectLst/>
                          <a:latin typeface="Times New Roman" panose="02020603050405020304" pitchFamily="18" charset="0"/>
                          <a:cs typeface="Times New Roman" panose="02020603050405020304" pitchFamily="18" charset="0"/>
                        </a:rPr>
                        <a:t>3,0</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3,0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2036039918"/>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7.</a:t>
                      </a:r>
                      <a:r>
                        <a:rPr lang="en-US" sz="1600" u="sng">
                          <a:effectLst/>
                          <a:latin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cs typeface="Times New Roman" panose="02020603050405020304" pitchFamily="18" charset="0"/>
                        </a:rPr>
                        <a:t>Công ty CPCN </a:t>
                      </a:r>
                      <a:r>
                        <a:rPr lang="en-US" sz="1600" u="sng">
                          <a:effectLst/>
                          <a:latin typeface="Times New Roman" panose="02020603050405020304" pitchFamily="18" charset="0"/>
                          <a:cs typeface="Times New Roman" panose="02020603050405020304" pitchFamily="18" charset="0"/>
                        </a:rPr>
                        <a:t>Tân Hòa</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17,</a:t>
                      </a:r>
                      <a:r>
                        <a:rPr lang="en-US" sz="1600">
                          <a:effectLst/>
                          <a:latin typeface="Times New Roman" panose="02020603050405020304" pitchFamily="18" charset="0"/>
                          <a:cs typeface="Times New Roman" panose="02020603050405020304" pitchFamily="18" charset="0"/>
                        </a:rPr>
                        <a:t>2</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a:t>
                      </a:r>
                      <a:r>
                        <a:rPr lang="en-US" sz="1600">
                          <a:effectLst/>
                          <a:latin typeface="Times New Roman" panose="02020603050405020304" pitchFamily="18" charset="0"/>
                          <a:cs typeface="Times New Roman" panose="02020603050405020304" pitchFamily="18" charset="0"/>
                        </a:rPr>
                        <a:t>6,7</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16,</a:t>
                      </a:r>
                      <a:r>
                        <a:rPr lang="en-US" sz="1600" dirty="0">
                          <a:effectLst/>
                          <a:latin typeface="Times New Roman" panose="02020603050405020304" pitchFamily="18" charset="0"/>
                          <a:cs typeface="Times New Roman" panose="02020603050405020304" pitchFamily="18" charset="0"/>
                        </a:rPr>
                        <a:t>3</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16</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536684976"/>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8.</a:t>
                      </a:r>
                      <a:r>
                        <a:rPr lang="en-US" sz="1600" u="sng">
                          <a:effectLst/>
                          <a:latin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cs typeface="Times New Roman" panose="02020603050405020304" pitchFamily="18" charset="0"/>
                        </a:rPr>
                        <a:t>Công ty CPCN </a:t>
                      </a:r>
                      <a:r>
                        <a:rPr lang="en-US" sz="1600" u="sng">
                          <a:effectLst/>
                          <a:latin typeface="Times New Roman" panose="02020603050405020304" pitchFamily="18" charset="0"/>
                          <a:cs typeface="Times New Roman" panose="02020603050405020304" pitchFamily="18" charset="0"/>
                        </a:rPr>
                        <a:t>Trung An</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17</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16,</a:t>
                      </a:r>
                      <a:r>
                        <a:rPr lang="en-US" sz="1600">
                          <a:effectLst/>
                          <a:latin typeface="Times New Roman" panose="02020603050405020304" pitchFamily="18" charset="0"/>
                          <a:cs typeface="Times New Roman" panose="02020603050405020304" pitchFamily="18" charset="0"/>
                        </a:rPr>
                        <a:t>6</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16,</a:t>
                      </a:r>
                      <a:r>
                        <a:rPr lang="en-US" sz="1600">
                          <a:effectLst/>
                          <a:latin typeface="Times New Roman" panose="02020603050405020304" pitchFamily="18" charset="0"/>
                          <a:cs typeface="Times New Roman" panose="02020603050405020304" pitchFamily="18" charset="0"/>
                        </a:rPr>
                        <a:t>3</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16</a:t>
                      </a:r>
                      <a:r>
                        <a:rPr lang="en-US" sz="1600" dirty="0">
                          <a:effectLst/>
                          <a:latin typeface="Times New Roman" panose="02020603050405020304" pitchFamily="18" charset="0"/>
                          <a:cs typeface="Times New Roman" panose="02020603050405020304" pitchFamily="18" charset="0"/>
                        </a:rPr>
                        <a:t>,0</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964772388"/>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9.</a:t>
                      </a:r>
                      <a:r>
                        <a:rPr lang="en-US" sz="1600" u="sng">
                          <a:effectLst/>
                          <a:latin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cs typeface="Times New Roman" panose="02020603050405020304" pitchFamily="18" charset="0"/>
                        </a:rPr>
                        <a:t>XNCN </a:t>
                      </a:r>
                      <a:r>
                        <a:rPr lang="en-US" sz="1600" u="sng">
                          <a:effectLst/>
                          <a:latin typeface="Times New Roman" panose="02020603050405020304" pitchFamily="18" charset="0"/>
                          <a:cs typeface="Times New Roman" panose="02020603050405020304" pitchFamily="18" charset="0"/>
                        </a:rPr>
                        <a:t>Cần Giờ</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5</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5</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20000"/>
                        </a:lnSpc>
                        <a:spcBef>
                          <a:spcPts val="600"/>
                        </a:spcBef>
                        <a:spcAft>
                          <a:spcPts val="600"/>
                        </a:spcAft>
                      </a:pPr>
                      <a:r>
                        <a:rPr lang="en-US" sz="1600" u="sng">
                          <a:effectLst/>
                          <a:latin typeface="Times New Roman" panose="02020603050405020304" pitchFamily="18" charset="0"/>
                          <a:cs typeface="Times New Roman" panose="02020603050405020304" pitchFamily="18" charset="0"/>
                        </a:rPr>
                        <a:t>5</a:t>
                      </a:r>
                      <a:r>
                        <a:rPr lang="en-US" sz="1600">
                          <a:effectLst/>
                          <a:latin typeface="Times New Roman" panose="02020603050405020304" pitchFamily="18" charset="0"/>
                          <a:cs typeface="Times New Roman" panose="02020603050405020304" pitchFamily="18" charset="0"/>
                        </a:rPr>
                        <a:t>,0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tc>
                  <a:txBody>
                    <a:bodyPr/>
                    <a:lstStyle/>
                    <a:p>
                      <a:pPr marL="547370" indent="-547370" algn="ctr">
                        <a:lnSpc>
                          <a:spcPct val="120000"/>
                        </a:lnSpc>
                        <a:spcBef>
                          <a:spcPts val="600"/>
                        </a:spcBef>
                        <a:spcAft>
                          <a:spcPts val="600"/>
                        </a:spcAft>
                      </a:pPr>
                      <a:r>
                        <a:rPr lang="en-US" sz="1600" u="sng" dirty="0">
                          <a:effectLst/>
                          <a:latin typeface="Times New Roman" panose="02020603050405020304" pitchFamily="18" charset="0"/>
                          <a:cs typeface="Times New Roman" panose="02020603050405020304" pitchFamily="18" charset="0"/>
                        </a:rPr>
                        <a:t>5</a:t>
                      </a:r>
                      <a:r>
                        <a:rPr lang="en-US" sz="1600" dirty="0">
                          <a:effectLst/>
                          <a:latin typeface="Times New Roman" panose="02020603050405020304" pitchFamily="18" charset="0"/>
                          <a:cs typeface="Times New Roman" panose="02020603050405020304" pitchFamily="18" charset="0"/>
                        </a:rPr>
                        <a:t>,0</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ctr"/>
                </a:tc>
                <a:extLst>
                  <a:ext uri="{0D108BD9-81ED-4DB2-BD59-A6C34878D82A}">
                    <a16:rowId xmlns:a16="http://schemas.microsoft.com/office/drawing/2014/main" val="2660976913"/>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10.</a:t>
                      </a:r>
                      <a:r>
                        <a:rPr lang="en-US" sz="1600" u="sng">
                          <a:effectLst/>
                          <a:latin typeface="Times New Roman" panose="02020603050405020304" pitchFamily="18" charset="0"/>
                          <a:cs typeface="Times New Roman" panose="02020603050405020304" pitchFamily="18" charset="0"/>
                        </a:rPr>
                        <a:t> XN</a:t>
                      </a:r>
                      <a:r>
                        <a:rPr lang="en-US" sz="1600">
                          <a:effectLst/>
                          <a:latin typeface="Times New Roman" panose="02020603050405020304" pitchFamily="18" charset="0"/>
                          <a:cs typeface="Times New Roman" panose="02020603050405020304" pitchFamily="18" charset="0"/>
                        </a:rPr>
                        <a:t>CN </a:t>
                      </a:r>
                      <a:r>
                        <a:rPr lang="en-US" sz="1600" u="sng">
                          <a:effectLst/>
                          <a:latin typeface="Times New Roman" panose="02020603050405020304" pitchFamily="18" charset="0"/>
                          <a:cs typeface="Times New Roman" panose="02020603050405020304" pitchFamily="18" charset="0"/>
                        </a:rPr>
                        <a:t>S</a:t>
                      </a:r>
                      <a:r>
                        <a:rPr lang="en-US" sz="1600">
                          <a:effectLst/>
                          <a:latin typeface="Times New Roman" panose="02020603050405020304" pitchFamily="18" charset="0"/>
                          <a:cs typeface="Times New Roman" panose="02020603050405020304" pitchFamily="18" charset="0"/>
                        </a:rPr>
                        <a:t>inh hoạt Nông thôn</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19,8</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18,9</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18,0</a:t>
                      </a:r>
                      <a:r>
                        <a:rPr lang="en-US" sz="1600" u="sng">
                          <a:effectLst/>
                          <a:latin typeface="Times New Roman" panose="02020603050405020304" pitchFamily="18"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dirty="0">
                          <a:effectLst/>
                          <a:latin typeface="Times New Roman" panose="02020603050405020304" pitchFamily="18" charset="0"/>
                          <a:cs typeface="Times New Roman" panose="02020603050405020304" pitchFamily="18" charset="0"/>
                        </a:rPr>
                        <a:t>17,5</a:t>
                      </a:r>
                      <a:r>
                        <a:rPr lang="en-US" sz="1600" u="sng"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extLst>
                  <a:ext uri="{0D108BD9-81ED-4DB2-BD59-A6C34878D82A}">
                    <a16:rowId xmlns:a16="http://schemas.microsoft.com/office/drawing/2014/main" val="2933080541"/>
                  </a:ext>
                </a:extLst>
              </a:tr>
              <a:tr h="313695">
                <a:tc>
                  <a:txBody>
                    <a:bodyPr/>
                    <a:lstStyle/>
                    <a:p>
                      <a:pPr marL="157480" indent="-157480">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11.</a:t>
                      </a:r>
                      <a:r>
                        <a:rPr lang="en-US" sz="1600" u="sng">
                          <a:effectLst/>
                          <a:latin typeface="Times New Roman" panose="02020603050405020304" pitchFamily="18" charset="0"/>
                          <a:cs typeface="Times New Roman" panose="02020603050405020304" pitchFamily="18" charset="0"/>
                        </a:rPr>
                        <a:t> XN</a:t>
                      </a:r>
                      <a:r>
                        <a:rPr lang="en-US" sz="1600">
                          <a:effectLst/>
                          <a:latin typeface="Times New Roman" panose="02020603050405020304" pitchFamily="18" charset="0"/>
                          <a:cs typeface="Times New Roman" panose="02020603050405020304" pitchFamily="18" charset="0"/>
                        </a:rPr>
                        <a:t> Truyền dẫn Nước sạch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nchor="b"/>
                </a:tc>
                <a:tc>
                  <a:txBody>
                    <a:bodyPr/>
                    <a:lstStyle/>
                    <a:p>
                      <a:pPr marL="547370" indent="-547370" algn="ctr">
                        <a:lnSpc>
                          <a:spcPct val="120000"/>
                        </a:lnSpc>
                        <a:spcBef>
                          <a:spcPts val="600"/>
                        </a:spcBef>
                        <a:spcAft>
                          <a:spcPts val="600"/>
                        </a:spcAft>
                      </a:pPr>
                      <a:r>
                        <a:rPr lang="en-US" sz="1600" dirty="0">
                          <a:effectLst/>
                          <a:latin typeface="Times New Roman" panose="02020603050405020304" pitchFamily="18" charset="0"/>
                          <a:cs typeface="Times New Roman" panose="02020603050405020304" pitchFamily="18" charset="0"/>
                        </a:rPr>
                        <a:t>2,5%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tc>
                <a:tc>
                  <a:txBody>
                    <a:bodyPr/>
                    <a:lstStyle/>
                    <a:p>
                      <a:pPr marL="547370" indent="-547370" algn="ctr">
                        <a:lnSpc>
                          <a:spcPct val="120000"/>
                        </a:lnSpc>
                        <a:spcBef>
                          <a:spcPts val="600"/>
                        </a:spcBef>
                        <a:spcAft>
                          <a:spcPts val="600"/>
                        </a:spcAft>
                      </a:pPr>
                      <a:r>
                        <a:rPr lang="en-US" sz="1600">
                          <a:effectLst/>
                          <a:latin typeface="Times New Roman" panose="02020603050405020304" pitchFamily="18" charset="0"/>
                          <a:cs typeface="Times New Roman" panose="02020603050405020304" pitchFamily="18" charset="0"/>
                        </a:rPr>
                        <a:t>2,43%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tc>
                <a:tc>
                  <a:txBody>
                    <a:bodyPr/>
                    <a:lstStyle/>
                    <a:p>
                      <a:pPr marL="547370" indent="-547370" algn="ctr">
                        <a:lnSpc>
                          <a:spcPct val="120000"/>
                        </a:lnSpc>
                        <a:spcBef>
                          <a:spcPts val="600"/>
                        </a:spcBef>
                        <a:spcAft>
                          <a:spcPts val="600"/>
                        </a:spcAft>
                      </a:pPr>
                      <a:r>
                        <a:rPr lang="en-US" sz="1600" dirty="0">
                          <a:effectLst/>
                          <a:latin typeface="Times New Roman" panose="02020603050405020304" pitchFamily="18" charset="0"/>
                          <a:cs typeface="Times New Roman" panose="02020603050405020304" pitchFamily="18" charset="0"/>
                        </a:rPr>
                        <a:t>2,43%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288" marR="67288" marT="0" marB="0"/>
                </a:tc>
                <a:extLst>
                  <a:ext uri="{0D108BD9-81ED-4DB2-BD59-A6C34878D82A}">
                    <a16:rowId xmlns:a16="http://schemas.microsoft.com/office/drawing/2014/main" val="2202903963"/>
                  </a:ext>
                </a:extLst>
              </a:tr>
            </a:tbl>
          </a:graphicData>
        </a:graphic>
      </p:graphicFrame>
    </p:spTree>
    <p:extLst>
      <p:ext uri="{BB962C8B-B14F-4D97-AF65-F5344CB8AC3E}">
        <p14:creationId xmlns:p14="http://schemas.microsoft.com/office/powerpoint/2010/main" val="2244874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ADFA5D1-C7D5-497F-8C22-2F20A38FA7F5}"/>
              </a:ext>
            </a:extLst>
          </p:cNvPr>
          <p:cNvSpPr>
            <a:spLocks noGrp="1"/>
          </p:cNvSpPr>
          <p:nvPr>
            <p:ph type="title"/>
          </p:nvPr>
        </p:nvSpPr>
        <p:spPr>
          <a:xfrm>
            <a:off x="1730477" y="63514"/>
            <a:ext cx="10461523" cy="701570"/>
          </a:xfrm>
        </p:spPr>
        <p:txBody>
          <a:bodyPr>
            <a:noAutofit/>
          </a:bodyPr>
          <a:lstStyle/>
          <a:p>
            <a:pPr>
              <a:defRPr/>
            </a:pPr>
            <a:r>
              <a:rPr lang="en-US" sz="2800" b="1" dirty="0">
                <a:solidFill>
                  <a:srgbClr val="FFFF00"/>
                </a:solidFill>
                <a:latin typeface="Arial" pitchFamily="34" charset="0"/>
                <a:cs typeface="Arial" pitchFamily="34" charset="0"/>
              </a:rPr>
              <a:t>ĐẢNG BỘ TỔNG CÔNG TY CẤP NƯỚC SÀI GÒN TNHH MTV</a:t>
            </a:r>
          </a:p>
        </p:txBody>
      </p:sp>
      <p:grpSp>
        <p:nvGrpSpPr>
          <p:cNvPr id="2" name="Group 1">
            <a:extLst>
              <a:ext uri="{FF2B5EF4-FFF2-40B4-BE49-F238E27FC236}">
                <a16:creationId xmlns:a16="http://schemas.microsoft.com/office/drawing/2014/main" id="{2232D7D1-68D5-488E-B5E5-73EF3E5AAC47}"/>
              </a:ext>
            </a:extLst>
          </p:cNvPr>
          <p:cNvGrpSpPr/>
          <p:nvPr/>
        </p:nvGrpSpPr>
        <p:grpSpPr>
          <a:xfrm>
            <a:off x="499872" y="1464530"/>
            <a:ext cx="11545824" cy="4765582"/>
            <a:chOff x="1411574" y="1464531"/>
            <a:chExt cx="9441950" cy="3372940"/>
          </a:xfrm>
        </p:grpSpPr>
        <p:sp>
          <p:nvSpPr>
            <p:cNvPr id="6" name="Arrow: Down 5">
              <a:extLst>
                <a:ext uri="{FF2B5EF4-FFF2-40B4-BE49-F238E27FC236}">
                  <a16:creationId xmlns:a16="http://schemas.microsoft.com/office/drawing/2014/main" id="{BCA5DBD3-10CC-448D-940C-9C7AD178D9D1}"/>
                </a:ext>
              </a:extLst>
            </p:cNvPr>
            <p:cNvSpPr/>
            <p:nvPr/>
          </p:nvSpPr>
          <p:spPr>
            <a:xfrm>
              <a:off x="5633884" y="2402840"/>
              <a:ext cx="835742" cy="42885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endParaRPr lang="en-US" sz="2000" b="1" spc="10" dirty="0">
                <a:solidFill>
                  <a:srgbClr val="FF0000"/>
                </a:solidFill>
                <a:effectLst/>
                <a:latin typeface="Times New Roman" panose="02020603050405020304" pitchFamily="18" charset="0"/>
                <a:ea typeface="Calibri" panose="020F0502020204030204" pitchFamily="34" charset="0"/>
              </a:endParaRPr>
            </a:p>
          </p:txBody>
        </p:sp>
        <p:sp>
          <p:nvSpPr>
            <p:cNvPr id="9" name="Curved Down Ribbon 6">
              <a:extLst>
                <a:ext uri="{FF2B5EF4-FFF2-40B4-BE49-F238E27FC236}">
                  <a16:creationId xmlns:a16="http://schemas.microsoft.com/office/drawing/2014/main" id="{036283B6-3C0D-4D63-BEB4-8698E9FC7097}"/>
                </a:ext>
              </a:extLst>
            </p:cNvPr>
            <p:cNvSpPr/>
            <p:nvPr/>
          </p:nvSpPr>
          <p:spPr>
            <a:xfrm>
              <a:off x="1411574" y="1464531"/>
              <a:ext cx="9368853" cy="979267"/>
            </a:xfrm>
            <a:prstGeom prst="ellipseRibbon">
              <a:avLst/>
            </a:prstGeom>
            <a:solidFill>
              <a:srgbClr val="CC3300"/>
            </a:solidFill>
          </p:spPr>
          <p:style>
            <a:lnRef idx="3">
              <a:schemeClr val="lt1"/>
            </a:lnRef>
            <a:fillRef idx="1">
              <a:schemeClr val="accent2"/>
            </a:fillRef>
            <a:effectRef idx="1">
              <a:schemeClr val="accent2"/>
            </a:effectRef>
            <a:fontRef idx="minor">
              <a:schemeClr val="lt1"/>
            </a:fontRef>
          </p:style>
          <p:txBody>
            <a:bodyPr lIns="91430" tIns="45718" rIns="91430" bIns="45718"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defRPr/>
              </a:pPr>
              <a:r>
                <a:rPr lang="en-US" sz="3600" b="1" dirty="0">
                  <a:solidFill>
                    <a:schemeClr val="bg1"/>
                  </a:solidFill>
                  <a:latin typeface="Calibri" panose="020F0502020204030204" pitchFamily="34" charset="0"/>
                  <a:cs typeface="Calibri" panose="020F0502020204030204" pitchFamily="34" charset="0"/>
                </a:rPr>
                <a:t>PHẦN 1</a:t>
              </a:r>
            </a:p>
          </p:txBody>
        </p:sp>
        <p:sp>
          <p:nvSpPr>
            <p:cNvPr id="3" name="Scroll: Horizontal 2">
              <a:extLst>
                <a:ext uri="{FF2B5EF4-FFF2-40B4-BE49-F238E27FC236}">
                  <a16:creationId xmlns:a16="http://schemas.microsoft.com/office/drawing/2014/main" id="{72D829B8-549F-41F9-9685-2BC36CEB0544}"/>
                </a:ext>
              </a:extLst>
            </p:cNvPr>
            <p:cNvSpPr/>
            <p:nvPr/>
          </p:nvSpPr>
          <p:spPr>
            <a:xfrm>
              <a:off x="1484671" y="2604474"/>
              <a:ext cx="9368853" cy="2232997"/>
            </a:xfrm>
            <a:prstGeom prst="horizontalScroll">
              <a:avLst/>
            </a:prstGeom>
            <a:solidFill>
              <a:schemeClr val="accent1">
                <a:lumMod val="20000"/>
                <a:lumOff val="8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buClr>
                  <a:srgbClr val="FF0000"/>
                </a:buClr>
                <a:defRPr/>
              </a:pPr>
              <a:r>
                <a:rPr lang="en-US" sz="2800" b="1" i="1" dirty="0" err="1">
                  <a:solidFill>
                    <a:srgbClr val="000099"/>
                  </a:solidFill>
                  <a:latin typeface="Arial" charset="0"/>
                  <a:ea typeface="ＭＳ Ｐゴシック" charset="0"/>
                  <a:cs typeface="Arial" charset="0"/>
                </a:rPr>
                <a:t>Kế</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hoạch</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số</a:t>
              </a:r>
              <a:r>
                <a:rPr lang="en-US" sz="2800" b="1" i="1" dirty="0">
                  <a:solidFill>
                    <a:srgbClr val="000099"/>
                  </a:solidFill>
                  <a:latin typeface="Arial" charset="0"/>
                  <a:ea typeface="ＭＳ Ｐゴシック" charset="0"/>
                  <a:cs typeface="Arial" charset="0"/>
                </a:rPr>
                <a:t> 37-KH/ĐU </a:t>
              </a:r>
              <a:r>
                <a:rPr lang="en-US" sz="2800" b="1" i="1" dirty="0" err="1">
                  <a:solidFill>
                    <a:srgbClr val="000099"/>
                  </a:solidFill>
                  <a:latin typeface="Arial" charset="0"/>
                  <a:ea typeface="ＭＳ Ｐゴシック" charset="0"/>
                  <a:cs typeface="Arial" charset="0"/>
                </a:rPr>
                <a:t>ngày</a:t>
              </a:r>
              <a:r>
                <a:rPr lang="en-US" sz="2800" b="1" i="1" dirty="0">
                  <a:solidFill>
                    <a:srgbClr val="000099"/>
                  </a:solidFill>
                  <a:latin typeface="Arial" charset="0"/>
                  <a:ea typeface="ＭＳ Ｐゴシック" charset="0"/>
                  <a:cs typeface="Arial" charset="0"/>
                </a:rPr>
                <a:t> 23 </a:t>
              </a:r>
              <a:r>
                <a:rPr lang="en-US" sz="2800" b="1" i="1" dirty="0" err="1">
                  <a:solidFill>
                    <a:srgbClr val="000099"/>
                  </a:solidFill>
                  <a:latin typeface="Arial" charset="0"/>
                  <a:ea typeface="ＭＳ Ｐゴシック" charset="0"/>
                  <a:cs typeface="Arial" charset="0"/>
                </a:rPr>
                <a:t>tháng</a:t>
              </a:r>
              <a:r>
                <a:rPr lang="en-US" sz="2800" b="1" i="1" dirty="0">
                  <a:solidFill>
                    <a:srgbClr val="000099"/>
                  </a:solidFill>
                  <a:latin typeface="Arial" charset="0"/>
                  <a:ea typeface="ＭＳ Ｐゴシック" charset="0"/>
                  <a:cs typeface="Arial" charset="0"/>
                </a:rPr>
                <a:t> 9 </a:t>
              </a:r>
              <a:r>
                <a:rPr lang="en-US" sz="2800" b="1" i="1" dirty="0" err="1">
                  <a:solidFill>
                    <a:srgbClr val="000099"/>
                  </a:solidFill>
                  <a:latin typeface="Arial" charset="0"/>
                  <a:ea typeface="ＭＳ Ｐゴシック" charset="0"/>
                  <a:cs typeface="Arial" charset="0"/>
                </a:rPr>
                <a:t>năm</a:t>
              </a:r>
              <a:r>
                <a:rPr lang="en-US" sz="2800" b="1" i="1" dirty="0">
                  <a:solidFill>
                    <a:srgbClr val="000099"/>
                  </a:solidFill>
                  <a:latin typeface="Arial" charset="0"/>
                  <a:ea typeface="ＭＳ Ｐゴシック" charset="0"/>
                  <a:cs typeface="Arial" charset="0"/>
                </a:rPr>
                <a:t> 2022 </a:t>
              </a:r>
              <a:r>
                <a:rPr lang="en-US" sz="2800" b="1" i="1" dirty="0" err="1">
                  <a:solidFill>
                    <a:srgbClr val="000099"/>
                  </a:solidFill>
                  <a:latin typeface="Arial" charset="0"/>
                  <a:ea typeface="ＭＳ Ｐゴシック" charset="0"/>
                  <a:cs typeface="Arial" charset="0"/>
                </a:rPr>
                <a:t>của</a:t>
              </a:r>
              <a:r>
                <a:rPr lang="en-US" sz="2800" b="1" i="1" dirty="0">
                  <a:solidFill>
                    <a:srgbClr val="000099"/>
                  </a:solidFill>
                  <a:latin typeface="Arial" charset="0"/>
                  <a:ea typeface="ＭＳ Ｐゴシック" charset="0"/>
                  <a:cs typeface="Arial" charset="0"/>
                </a:rPr>
                <a:t> Ban </a:t>
              </a:r>
              <a:r>
                <a:rPr lang="en-US" sz="2800" b="1" i="1" dirty="0" err="1">
                  <a:solidFill>
                    <a:srgbClr val="000099"/>
                  </a:solidFill>
                  <a:latin typeface="Arial" charset="0"/>
                  <a:ea typeface="ＭＳ Ｐゴシック" charset="0"/>
                  <a:cs typeface="Arial" charset="0"/>
                </a:rPr>
                <a:t>Thường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vụ</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Đảng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ủy</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Tổng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Công</a:t>
              </a:r>
              <a:r>
                <a:rPr lang="en-US" sz="2800" b="1" i="1" dirty="0">
                  <a:solidFill>
                    <a:srgbClr val="000099"/>
                  </a:solidFill>
                  <a:latin typeface="Arial" charset="0"/>
                  <a:ea typeface="ＭＳ Ｐゴシック" charset="0"/>
                  <a:cs typeface="Arial" charset="0"/>
                </a:rPr>
                <a:t> ty </a:t>
              </a:r>
              <a:r>
                <a:rPr lang="en-US" sz="2800" b="1" i="1" dirty="0" err="1">
                  <a:solidFill>
                    <a:srgbClr val="000099"/>
                  </a:solidFill>
                  <a:latin typeface="Arial" charset="0"/>
                  <a:ea typeface="ＭＳ Ｐゴシック" charset="0"/>
                  <a:cs typeface="Arial" charset="0"/>
                </a:rPr>
                <a:t>về</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việc</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thực</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hiện</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Kết</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luận</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số</a:t>
              </a:r>
              <a:r>
                <a:rPr lang="en-US" sz="2800" b="1" i="1" dirty="0">
                  <a:solidFill>
                    <a:srgbClr val="000099"/>
                  </a:solidFill>
                  <a:latin typeface="Arial" charset="0"/>
                  <a:ea typeface="ＭＳ Ｐゴシック" charset="0"/>
                  <a:cs typeface="Arial" charset="0"/>
                </a:rPr>
                <a:t> 14-KL/TW </a:t>
              </a:r>
              <a:r>
                <a:rPr lang="en-US" sz="2800" b="1" i="1" dirty="0" err="1">
                  <a:solidFill>
                    <a:srgbClr val="000099"/>
                  </a:solidFill>
                  <a:latin typeface="Arial" charset="0"/>
                  <a:ea typeface="ＭＳ Ｐゴシック" charset="0"/>
                  <a:cs typeface="Arial" charset="0"/>
                </a:rPr>
                <a:t>ngày</a:t>
              </a:r>
              <a:r>
                <a:rPr lang="en-US" sz="2800" b="1" i="1" dirty="0">
                  <a:solidFill>
                    <a:srgbClr val="000099"/>
                  </a:solidFill>
                  <a:latin typeface="Arial" charset="0"/>
                  <a:ea typeface="ＭＳ Ｐゴシック" charset="0"/>
                  <a:cs typeface="Arial" charset="0"/>
                </a:rPr>
                <a:t> 22 </a:t>
              </a:r>
              <a:r>
                <a:rPr lang="en-US" sz="2800" b="1" i="1" dirty="0" err="1">
                  <a:solidFill>
                    <a:srgbClr val="000099"/>
                  </a:solidFill>
                  <a:latin typeface="Arial" charset="0"/>
                  <a:ea typeface="ＭＳ Ｐゴシック" charset="0"/>
                  <a:cs typeface="Arial" charset="0"/>
                </a:rPr>
                <a:t>tháng</a:t>
              </a:r>
              <a:r>
                <a:rPr lang="en-US" sz="2800" b="1" i="1" dirty="0">
                  <a:solidFill>
                    <a:srgbClr val="000099"/>
                  </a:solidFill>
                  <a:latin typeface="Arial" charset="0"/>
                  <a:ea typeface="ＭＳ Ｐゴシック" charset="0"/>
                  <a:cs typeface="Arial" charset="0"/>
                </a:rPr>
                <a:t> 9 </a:t>
              </a:r>
              <a:r>
                <a:rPr lang="en-US" sz="2800" b="1" i="1" dirty="0" err="1">
                  <a:solidFill>
                    <a:srgbClr val="000099"/>
                  </a:solidFill>
                  <a:latin typeface="Arial" charset="0"/>
                  <a:ea typeface="ＭＳ Ｐゴシック" charset="0"/>
                  <a:cs typeface="Arial" charset="0"/>
                </a:rPr>
                <a:t>năm</a:t>
              </a:r>
              <a:r>
                <a:rPr lang="en-US" sz="2800" b="1" i="1" dirty="0">
                  <a:solidFill>
                    <a:srgbClr val="000099"/>
                  </a:solidFill>
                  <a:latin typeface="Arial" charset="0"/>
                  <a:ea typeface="ＭＳ Ｐゴシック" charset="0"/>
                  <a:cs typeface="Arial" charset="0"/>
                </a:rPr>
                <a:t> 2021 </a:t>
              </a:r>
              <a:r>
                <a:rPr lang="en-US" sz="2800" b="1" i="1" dirty="0" err="1">
                  <a:solidFill>
                    <a:srgbClr val="000099"/>
                  </a:solidFill>
                  <a:latin typeface="Arial" charset="0"/>
                  <a:ea typeface="ＭＳ Ｐゴシック" charset="0"/>
                  <a:cs typeface="Arial" charset="0"/>
                </a:rPr>
                <a:t>của</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Bộ</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Chính</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trị</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về</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chủ</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trương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khuyến</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khích</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và</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bảo</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vệ</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cán</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bộ</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năng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động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sáng</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tạo</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vì</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lợi</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ích</a:t>
              </a:r>
              <a:r>
                <a:rPr lang="en-US" sz="2800" b="1" i="1" dirty="0">
                  <a:solidFill>
                    <a:srgbClr val="000099"/>
                  </a:solidFill>
                  <a:latin typeface="Arial" charset="0"/>
                  <a:ea typeface="ＭＳ Ｐゴシック" charset="0"/>
                  <a:cs typeface="Arial" charset="0"/>
                </a:rPr>
                <a:t> </a:t>
              </a:r>
              <a:r>
                <a:rPr lang="en-US" sz="2800" b="1" i="1" dirty="0" err="1">
                  <a:solidFill>
                    <a:srgbClr val="000099"/>
                  </a:solidFill>
                  <a:latin typeface="Arial" charset="0"/>
                  <a:ea typeface="ＭＳ Ｐゴシック" charset="0"/>
                  <a:cs typeface="Arial" charset="0"/>
                </a:rPr>
                <a:t>chung</a:t>
              </a:r>
              <a:endParaRPr lang="vi-VN" sz="2800" b="1" i="1" dirty="0">
                <a:solidFill>
                  <a:srgbClr val="000099"/>
                </a:solidFill>
                <a:latin typeface="Arial" charset="0"/>
                <a:ea typeface="ＭＳ Ｐゴシック" charset="0"/>
                <a:cs typeface="Arial" charset="0"/>
              </a:endParaRPr>
            </a:p>
          </p:txBody>
        </p:sp>
      </p:grpSp>
    </p:spTree>
    <p:extLst>
      <p:ext uri="{BB962C8B-B14F-4D97-AF65-F5344CB8AC3E}">
        <p14:creationId xmlns:p14="http://schemas.microsoft.com/office/powerpoint/2010/main" val="919668820"/>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06-NQ/ĐU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21/06/2021</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61227"/>
            <a:ext cx="10437695" cy="5109087"/>
          </a:xfrm>
          <a:prstGeom prst="rect">
            <a:avLst/>
          </a:prstGeom>
          <a:ln w="38100">
            <a:solidFill>
              <a:srgbClr val="FF0000"/>
            </a:solidFill>
          </a:ln>
        </p:spPr>
        <p:txBody>
          <a:bodyPr wrap="square" lIns="91430" tIns="45718" rIns="91430" bIns="45718">
            <a:spAutoFit/>
          </a:bodyPr>
          <a:lstStyle/>
          <a:p>
            <a:pPr marL="514350" indent="-514350" algn="just">
              <a:spcAft>
                <a:spcPts val="600"/>
              </a:spcAft>
              <a:buFont typeface="+mj-lt"/>
              <a:buAutoNum type="romanUcPeriod"/>
            </a:pP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Căn</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cứ</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(01): </a:t>
            </a:r>
          </a:p>
          <a:p>
            <a:pPr indent="515938" algn="just">
              <a:spcAft>
                <a:spcPts val="600"/>
              </a:spcAft>
              <a:tabLst>
                <a:tab pos="515938" algn="l"/>
              </a:tabLst>
            </a:pPr>
            <a:r>
              <a:rPr lang="en-US" sz="2200" i="1" dirty="0">
                <a:latin typeface="Times New Roman" panose="02020603050405020304" pitchFamily="18" charset="0"/>
              </a:rPr>
              <a:t>- </a:t>
            </a:r>
            <a:r>
              <a:rPr lang="en-US" sz="2200" i="1" dirty="0" err="1">
                <a:latin typeface="Times New Roman" panose="02020603050405020304" pitchFamily="18" charset="0"/>
              </a:rPr>
              <a:t>Quyết</a:t>
            </a:r>
            <a:r>
              <a:rPr lang="en-US" sz="2200" i="1" dirty="0">
                <a:latin typeface="Times New Roman" panose="02020603050405020304" pitchFamily="18" charset="0"/>
              </a:rPr>
              <a:t> </a:t>
            </a:r>
            <a:r>
              <a:rPr lang="en-US" sz="2200" i="1" dirty="0" err="1">
                <a:latin typeface="Times New Roman" panose="02020603050405020304" pitchFamily="18" charset="0"/>
              </a:rPr>
              <a:t>định</a:t>
            </a:r>
            <a:r>
              <a:rPr lang="en-US" sz="2200" i="1" dirty="0">
                <a:latin typeface="Times New Roman" panose="02020603050405020304" pitchFamily="18" charset="0"/>
              </a:rPr>
              <a:t> </a:t>
            </a:r>
            <a:r>
              <a:rPr lang="en-US" sz="2200" i="1" dirty="0" err="1">
                <a:latin typeface="Times New Roman" panose="02020603050405020304" pitchFamily="18" charset="0"/>
              </a:rPr>
              <a:t>số</a:t>
            </a:r>
            <a:r>
              <a:rPr lang="en-US" sz="2200" i="1" dirty="0">
                <a:latin typeface="Times New Roman" panose="02020603050405020304" pitchFamily="18" charset="0"/>
              </a:rPr>
              <a:t> 2020/QĐ-UBND </a:t>
            </a:r>
            <a:r>
              <a:rPr lang="en-US" sz="2200" i="1" dirty="0" err="1">
                <a:latin typeface="Times New Roman" panose="02020603050405020304" pitchFamily="18" charset="0"/>
              </a:rPr>
              <a:t>ngày</a:t>
            </a:r>
            <a:r>
              <a:rPr lang="en-US" sz="2200" i="1" dirty="0">
                <a:latin typeface="Times New Roman" panose="02020603050405020304" pitchFamily="18" charset="0"/>
              </a:rPr>
              <a:t> 03 </a:t>
            </a:r>
            <a:r>
              <a:rPr lang="en-US" sz="2200" i="1" dirty="0" err="1">
                <a:latin typeface="Times New Roman" panose="02020603050405020304" pitchFamily="18" charset="0"/>
              </a:rPr>
              <a:t>tháng</a:t>
            </a:r>
            <a:r>
              <a:rPr lang="en-US" sz="2200" i="1" dirty="0">
                <a:latin typeface="Times New Roman" panose="02020603050405020304" pitchFamily="18" charset="0"/>
              </a:rPr>
              <a:t> 6 </a:t>
            </a:r>
            <a:r>
              <a:rPr lang="en-US" sz="2200" i="1" dirty="0" err="1">
                <a:latin typeface="Times New Roman" panose="02020603050405020304" pitchFamily="18" charset="0"/>
              </a:rPr>
              <a:t>năm</a:t>
            </a:r>
            <a:r>
              <a:rPr lang="en-US" sz="2200" i="1" dirty="0">
                <a:latin typeface="Times New Roman" panose="02020603050405020304" pitchFamily="18" charset="0"/>
              </a:rPr>
              <a:t> 2021 </a:t>
            </a:r>
            <a:r>
              <a:rPr lang="en-US" sz="2200" i="1" dirty="0" err="1">
                <a:latin typeface="Times New Roman" panose="02020603050405020304" pitchFamily="18" charset="0"/>
              </a:rPr>
              <a:t>của</a:t>
            </a:r>
            <a:r>
              <a:rPr lang="en-US" sz="2200" i="1" dirty="0">
                <a:latin typeface="Times New Roman" panose="02020603050405020304" pitchFamily="18" charset="0"/>
              </a:rPr>
              <a:t> </a:t>
            </a:r>
            <a:r>
              <a:rPr lang="en-US" sz="2200" i="1" dirty="0" err="1">
                <a:latin typeface="Times New Roman" panose="02020603050405020304" pitchFamily="18" charset="0"/>
              </a:rPr>
              <a:t>Ủy</a:t>
            </a:r>
            <a:r>
              <a:rPr lang="en-US" sz="2200" i="1" dirty="0">
                <a:latin typeface="Times New Roman" panose="02020603050405020304" pitchFamily="18" charset="0"/>
              </a:rPr>
              <a:t> ban </a:t>
            </a:r>
            <a:r>
              <a:rPr lang="en-US" sz="2200" i="1" dirty="0" err="1">
                <a:latin typeface="Times New Roman" panose="02020603050405020304" pitchFamily="18" charset="0"/>
              </a:rPr>
              <a:t>nhân</a:t>
            </a:r>
            <a:r>
              <a:rPr lang="en-US" sz="2200" i="1" dirty="0">
                <a:latin typeface="Times New Roman" panose="02020603050405020304" pitchFamily="18" charset="0"/>
              </a:rPr>
              <a:t> </a:t>
            </a:r>
            <a:r>
              <a:rPr lang="en-US" sz="2200" i="1" dirty="0" err="1">
                <a:latin typeface="Times New Roman" panose="02020603050405020304" pitchFamily="18" charset="0"/>
              </a:rPr>
              <a:t>dân</a:t>
            </a:r>
            <a:r>
              <a:rPr lang="en-US" sz="2200" i="1" dirty="0">
                <a:latin typeface="Times New Roman" panose="02020603050405020304" pitchFamily="18" charset="0"/>
              </a:rPr>
              <a:t> </a:t>
            </a:r>
            <a:r>
              <a:rPr lang="en-US" sz="2200" i="1" dirty="0" err="1">
                <a:latin typeface="Times New Roman" panose="02020603050405020304" pitchFamily="18" charset="0"/>
              </a:rPr>
              <a:t>Thành</a:t>
            </a:r>
            <a:r>
              <a:rPr lang="en-US" sz="2200" i="1" dirty="0">
                <a:latin typeface="Times New Roman" panose="02020603050405020304" pitchFamily="18" charset="0"/>
              </a:rPr>
              <a:t> </a:t>
            </a:r>
            <a:r>
              <a:rPr lang="en-US" sz="2200" i="1" dirty="0" err="1">
                <a:latin typeface="Times New Roman" panose="02020603050405020304" pitchFamily="18" charset="0"/>
              </a:rPr>
              <a:t>phố</a:t>
            </a:r>
            <a:r>
              <a:rPr lang="en-US" sz="2200" i="1" dirty="0">
                <a:latin typeface="Times New Roman" panose="02020603050405020304" pitchFamily="18" charset="0"/>
              </a:rPr>
              <a:t> </a:t>
            </a:r>
            <a:r>
              <a:rPr lang="en-US" sz="2200" i="1" dirty="0" err="1">
                <a:latin typeface="Times New Roman" panose="02020603050405020304" pitchFamily="18" charset="0"/>
              </a:rPr>
              <a:t>Hồ</a:t>
            </a:r>
            <a:r>
              <a:rPr lang="en-US" sz="2200" i="1" dirty="0">
                <a:latin typeface="Times New Roman" panose="02020603050405020304" pitchFamily="18" charset="0"/>
              </a:rPr>
              <a:t> </a:t>
            </a:r>
            <a:r>
              <a:rPr lang="en-US" sz="2200" i="1" dirty="0" err="1">
                <a:latin typeface="Times New Roman" panose="02020603050405020304" pitchFamily="18" charset="0"/>
              </a:rPr>
              <a:t>Chí</a:t>
            </a:r>
            <a:r>
              <a:rPr lang="en-US" sz="2200" i="1" dirty="0">
                <a:latin typeface="Times New Roman" panose="02020603050405020304" pitchFamily="18" charset="0"/>
              </a:rPr>
              <a:t> Minh </a:t>
            </a:r>
            <a:r>
              <a:rPr lang="en-US" sz="2200" i="1" dirty="0" err="1">
                <a:latin typeface="Times New Roman" panose="02020603050405020304" pitchFamily="18" charset="0"/>
              </a:rPr>
              <a:t>về</a:t>
            </a:r>
            <a:r>
              <a:rPr lang="en-US" sz="2200" i="1" dirty="0">
                <a:latin typeface="Times New Roman" panose="02020603050405020304" pitchFamily="18" charset="0"/>
              </a:rPr>
              <a:t> </a:t>
            </a:r>
            <a:r>
              <a:rPr lang="en-US" sz="2200" i="1" dirty="0" err="1">
                <a:latin typeface="Times New Roman" panose="02020603050405020304" pitchFamily="18" charset="0"/>
              </a:rPr>
              <a:t>việc</a:t>
            </a:r>
            <a:r>
              <a:rPr lang="en-US" sz="2200" i="1" dirty="0">
                <a:latin typeface="Times New Roman" panose="02020603050405020304" pitchFamily="18" charset="0"/>
              </a:rPr>
              <a:t> ban </a:t>
            </a:r>
            <a:r>
              <a:rPr lang="en-US" sz="2200" i="1" dirty="0" err="1">
                <a:latin typeface="Times New Roman" panose="02020603050405020304" pitchFamily="18" charset="0"/>
              </a:rPr>
              <a:t>hành</a:t>
            </a:r>
            <a:r>
              <a:rPr lang="en-US" sz="2200" i="1" dirty="0">
                <a:latin typeface="Times New Roman" panose="02020603050405020304" pitchFamily="18" charset="0"/>
              </a:rPr>
              <a:t> </a:t>
            </a:r>
            <a:r>
              <a:rPr lang="en-US" sz="2200" i="1" dirty="0" err="1">
                <a:latin typeface="Times New Roman" panose="02020603050405020304" pitchFamily="18" charset="0"/>
              </a:rPr>
              <a:t>Kế</a:t>
            </a:r>
            <a:r>
              <a:rPr lang="en-US" sz="2200" i="1" dirty="0">
                <a:latin typeface="Times New Roman" panose="02020603050405020304" pitchFamily="18" charset="0"/>
              </a:rPr>
              <a:t> </a:t>
            </a:r>
            <a:r>
              <a:rPr lang="en-US" sz="2200" i="1" dirty="0" err="1">
                <a:latin typeface="Times New Roman" panose="02020603050405020304" pitchFamily="18" charset="0"/>
              </a:rPr>
              <a:t>hoạch</a:t>
            </a:r>
            <a:r>
              <a:rPr lang="en-US" sz="2200" i="1" dirty="0">
                <a:latin typeface="Times New Roman" panose="02020603050405020304" pitchFamily="18" charset="0"/>
              </a:rPr>
              <a:t> </a:t>
            </a:r>
            <a:r>
              <a:rPr lang="en-US" sz="2200" i="1" dirty="0" err="1">
                <a:latin typeface="Times New Roman" panose="02020603050405020304" pitchFamily="18" charset="0"/>
              </a:rPr>
              <a:t>thực</a:t>
            </a:r>
            <a:r>
              <a:rPr lang="en-US" sz="2200" i="1" dirty="0">
                <a:latin typeface="Times New Roman" panose="02020603050405020304" pitchFamily="18" charset="0"/>
              </a:rPr>
              <a:t> </a:t>
            </a:r>
            <a:r>
              <a:rPr lang="en-US" sz="2200" i="1" dirty="0" err="1">
                <a:latin typeface="Times New Roman" panose="02020603050405020304" pitchFamily="18" charset="0"/>
              </a:rPr>
              <a:t>hiện</a:t>
            </a:r>
            <a:r>
              <a:rPr lang="en-US" sz="2200" i="1" dirty="0">
                <a:latin typeface="Times New Roman" panose="02020603050405020304" pitchFamily="18" charset="0"/>
              </a:rPr>
              <a:t> </a:t>
            </a:r>
            <a:r>
              <a:rPr lang="en-US" sz="2200" i="1" dirty="0" err="1">
                <a:latin typeface="Times New Roman" panose="02020603050405020304" pitchFamily="18" charset="0"/>
              </a:rPr>
              <a:t>Chương</a:t>
            </a:r>
            <a:r>
              <a:rPr lang="en-US" sz="2200" i="1" dirty="0">
                <a:latin typeface="Times New Roman" panose="02020603050405020304" pitchFamily="18" charset="0"/>
              </a:rPr>
              <a:t> </a:t>
            </a:r>
            <a:r>
              <a:rPr lang="en-US" sz="2200" i="1" dirty="0" err="1">
                <a:latin typeface="Times New Roman" panose="02020603050405020304" pitchFamily="18" charset="0"/>
              </a:rPr>
              <a:t>trình</a:t>
            </a:r>
            <a:r>
              <a:rPr lang="en-US" sz="2200" i="1" dirty="0">
                <a:latin typeface="Times New Roman" panose="02020603050405020304" pitchFamily="18" charset="0"/>
              </a:rPr>
              <a:t> </a:t>
            </a:r>
            <a:r>
              <a:rPr lang="en-US" sz="2200" i="1" dirty="0" err="1">
                <a:latin typeface="Times New Roman" panose="02020603050405020304" pitchFamily="18" charset="0"/>
              </a:rPr>
              <a:t>cung</a:t>
            </a:r>
            <a:r>
              <a:rPr lang="en-US" sz="2200" i="1" dirty="0">
                <a:latin typeface="Times New Roman" panose="02020603050405020304" pitchFamily="18" charset="0"/>
              </a:rPr>
              <a:t> </a:t>
            </a:r>
            <a:r>
              <a:rPr lang="en-US" sz="2200" i="1" dirty="0" err="1">
                <a:latin typeface="Times New Roman" panose="02020603050405020304" pitchFamily="18" charset="0"/>
              </a:rPr>
              <a:t>cấp</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sạch</a:t>
            </a:r>
            <a:r>
              <a:rPr lang="en-US" sz="2200" i="1" dirty="0">
                <a:latin typeface="Times New Roman" panose="02020603050405020304" pitchFamily="18" charset="0"/>
              </a:rPr>
              <a:t> </a:t>
            </a:r>
            <a:r>
              <a:rPr lang="en-US" sz="2200" i="1" dirty="0" err="1">
                <a:latin typeface="Times New Roman" panose="02020603050405020304" pitchFamily="18" charset="0"/>
              </a:rPr>
              <a:t>và</a:t>
            </a:r>
            <a:r>
              <a:rPr lang="en-US" sz="2200" i="1" dirty="0">
                <a:latin typeface="Times New Roman" panose="02020603050405020304" pitchFamily="18" charset="0"/>
              </a:rPr>
              <a:t> </a:t>
            </a:r>
            <a:r>
              <a:rPr lang="en-US" sz="2200" i="1" dirty="0" err="1">
                <a:latin typeface="Times New Roman" panose="02020603050405020304" pitchFamily="18" charset="0"/>
              </a:rPr>
              <a:t>chấm</a:t>
            </a:r>
            <a:r>
              <a:rPr lang="en-US" sz="2200" i="1" dirty="0">
                <a:latin typeface="Times New Roman" panose="02020603050405020304" pitchFamily="18" charset="0"/>
              </a:rPr>
              <a:t> </a:t>
            </a:r>
            <a:r>
              <a:rPr lang="en-US" sz="2200" i="1" dirty="0" err="1">
                <a:latin typeface="Times New Roman" panose="02020603050405020304" pitchFamily="18" charset="0"/>
              </a:rPr>
              <a:t>dứt</a:t>
            </a:r>
            <a:r>
              <a:rPr lang="en-US" sz="2200" i="1" dirty="0">
                <a:latin typeface="Times New Roman" panose="02020603050405020304" pitchFamily="18" charset="0"/>
              </a:rPr>
              <a:t> </a:t>
            </a:r>
            <a:r>
              <a:rPr lang="en-US" sz="2200" i="1" dirty="0" err="1">
                <a:latin typeface="Times New Roman" panose="02020603050405020304" pitchFamily="18" charset="0"/>
              </a:rPr>
              <a:t>khai</a:t>
            </a:r>
            <a:r>
              <a:rPr lang="en-US" sz="2200" i="1" dirty="0">
                <a:latin typeface="Times New Roman" panose="02020603050405020304" pitchFamily="18" charset="0"/>
              </a:rPr>
              <a:t> </a:t>
            </a:r>
            <a:r>
              <a:rPr lang="en-US" sz="2200" i="1" dirty="0" err="1">
                <a:latin typeface="Times New Roman" panose="02020603050405020304" pitchFamily="18" charset="0"/>
              </a:rPr>
              <a:t>thác</a:t>
            </a:r>
            <a:r>
              <a:rPr lang="en-US" sz="2200" i="1" dirty="0">
                <a:latin typeface="Times New Roman" panose="02020603050405020304" pitchFamily="18" charset="0"/>
              </a:rPr>
              <a:t> </a:t>
            </a:r>
            <a:r>
              <a:rPr lang="en-US" sz="2200" i="1" dirty="0" err="1">
                <a:latin typeface="Times New Roman" panose="02020603050405020304" pitchFamily="18" charset="0"/>
              </a:rPr>
              <a:t>nước</a:t>
            </a:r>
            <a:r>
              <a:rPr lang="en-US" sz="2200" i="1" dirty="0">
                <a:latin typeface="Times New Roman" panose="02020603050405020304" pitchFamily="18" charset="0"/>
              </a:rPr>
              <a:t> </a:t>
            </a:r>
            <a:r>
              <a:rPr lang="en-US" sz="2200" i="1" dirty="0" err="1">
                <a:latin typeface="Times New Roman" panose="02020603050405020304" pitchFamily="18" charset="0"/>
              </a:rPr>
              <a:t>ngầm</a:t>
            </a:r>
            <a:r>
              <a:rPr lang="en-US" sz="2200" i="1" dirty="0">
                <a:latin typeface="Times New Roman" panose="02020603050405020304" pitchFamily="18" charset="0"/>
              </a:rPr>
              <a:t> </a:t>
            </a:r>
            <a:r>
              <a:rPr lang="en-US" sz="2200" i="1" dirty="0" err="1">
                <a:latin typeface="Times New Roman" panose="02020603050405020304" pitchFamily="18" charset="0"/>
              </a:rPr>
              <a:t>Thành</a:t>
            </a:r>
            <a:r>
              <a:rPr lang="en-US" sz="2200" i="1" dirty="0">
                <a:latin typeface="Times New Roman" panose="02020603050405020304" pitchFamily="18" charset="0"/>
              </a:rPr>
              <a:t> </a:t>
            </a:r>
            <a:r>
              <a:rPr lang="en-US" sz="2200" i="1" dirty="0" err="1">
                <a:latin typeface="Times New Roman" panose="02020603050405020304" pitchFamily="18" charset="0"/>
              </a:rPr>
              <a:t>phố</a:t>
            </a:r>
            <a:r>
              <a:rPr lang="en-US" sz="2200" i="1" dirty="0">
                <a:latin typeface="Times New Roman" panose="02020603050405020304" pitchFamily="18" charset="0"/>
              </a:rPr>
              <a:t> </a:t>
            </a:r>
            <a:r>
              <a:rPr lang="en-US" sz="2200" i="1" dirty="0" err="1">
                <a:latin typeface="Times New Roman" panose="02020603050405020304" pitchFamily="18" charset="0"/>
              </a:rPr>
              <a:t>Hồ</a:t>
            </a:r>
            <a:r>
              <a:rPr lang="en-US" sz="2200" i="1" dirty="0">
                <a:latin typeface="Times New Roman" panose="02020603050405020304" pitchFamily="18" charset="0"/>
              </a:rPr>
              <a:t> </a:t>
            </a:r>
            <a:r>
              <a:rPr lang="en-US" sz="2200" i="1" dirty="0" err="1">
                <a:latin typeface="Times New Roman" panose="02020603050405020304" pitchFamily="18" charset="0"/>
              </a:rPr>
              <a:t>Chí</a:t>
            </a:r>
            <a:r>
              <a:rPr lang="en-US" sz="2200" i="1" dirty="0">
                <a:latin typeface="Times New Roman" panose="02020603050405020304" pitchFamily="18" charset="0"/>
              </a:rPr>
              <a:t> Minh </a:t>
            </a:r>
            <a:r>
              <a:rPr lang="en-US" sz="2200" i="1" dirty="0" err="1">
                <a:latin typeface="Times New Roman" panose="02020603050405020304" pitchFamily="18" charset="0"/>
              </a:rPr>
              <a:t>năm</a:t>
            </a:r>
            <a:r>
              <a:rPr lang="en-US" sz="2200" i="1" dirty="0">
                <a:latin typeface="Times New Roman" panose="02020603050405020304" pitchFamily="18" charset="0"/>
              </a:rPr>
              <a:t> 2021.</a:t>
            </a:r>
          </a:p>
          <a:p>
            <a:pPr marL="58738" algn="just">
              <a:spcAft>
                <a:spcPts val="600"/>
              </a:spcAft>
              <a:tabLst>
                <a:tab pos="515938" algn="l"/>
              </a:tabLst>
            </a:pPr>
            <a:r>
              <a:rPr lang="en-US" sz="2400" b="1" i="1" u="sng" dirty="0">
                <a:latin typeface="Times New Roman" panose="02020603050405020304" pitchFamily="18" charset="0"/>
                <a:cs typeface="Times New Roman" panose="02020603050405020304" pitchFamily="18" charset="0"/>
              </a:rPr>
              <a:t>II. </a:t>
            </a:r>
            <a:r>
              <a:rPr lang="en-US" sz="2400" b="1" i="1" u="sng" dirty="0" err="1">
                <a:latin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cs typeface="Times New Roman" panose="02020603050405020304" pitchFamily="18" charset="0"/>
              </a:rPr>
              <a:t>cầu</a:t>
            </a:r>
            <a:r>
              <a:rPr lang="en-US" sz="2400" b="1" i="1" u="sng" dirty="0">
                <a:latin typeface="Times New Roman" panose="02020603050405020304" pitchFamily="18" charset="0"/>
                <a:cs typeface="Times New Roman" panose="02020603050405020304" pitchFamily="18" charset="0"/>
              </a:rPr>
              <a:t> (02):</a:t>
            </a:r>
          </a:p>
          <a:p>
            <a:pPr marL="457200" indent="-457200" algn="just">
              <a:spcAft>
                <a:spcPts val="600"/>
              </a:spcAft>
              <a:buAutoNum type="arabicParenBoth"/>
              <a:tabLst>
                <a:tab pos="515938" algn="l"/>
              </a:tabLst>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triệt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triển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khai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Quyết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số</a:t>
            </a:r>
            <a:r>
              <a:rPr lang="en-US" sz="2400" i="1" dirty="0">
                <a:latin typeface="Times New Roman" panose="02020603050405020304" pitchFamily="18" charset="0"/>
                <a:cs typeface="Times New Roman" panose="02020603050405020304" pitchFamily="18" charset="0"/>
              </a:rPr>
              <a:t> 2020/QĐ-UBND </a:t>
            </a:r>
            <a:r>
              <a:rPr lang="en-US" sz="2400" i="1" dirty="0" err="1">
                <a:latin typeface="Times New Roman" panose="02020603050405020304" pitchFamily="18" charset="0"/>
                <a:cs typeface="Times New Roman" panose="02020603050405020304" pitchFamily="18" charset="0"/>
              </a:rPr>
              <a:t>ngày</a:t>
            </a:r>
            <a:r>
              <a:rPr lang="en-US" sz="2400" i="1" dirty="0">
                <a:latin typeface="Times New Roman" panose="02020603050405020304" pitchFamily="18" charset="0"/>
                <a:cs typeface="Times New Roman" panose="02020603050405020304" pitchFamily="18" charset="0"/>
              </a:rPr>
              <a:t> 03 </a:t>
            </a:r>
            <a:r>
              <a:rPr lang="en-US" sz="2400" i="1" dirty="0" err="1">
                <a:latin typeface="Times New Roman" panose="02020603050405020304" pitchFamily="18" charset="0"/>
                <a:cs typeface="Times New Roman" panose="02020603050405020304" pitchFamily="18" charset="0"/>
              </a:rPr>
              <a:t>tháng</a:t>
            </a:r>
            <a:r>
              <a:rPr lang="en-US" sz="2400" i="1" dirty="0">
                <a:latin typeface="Times New Roman" panose="02020603050405020304" pitchFamily="18" charset="0"/>
                <a:cs typeface="Times New Roman" panose="02020603050405020304" pitchFamily="18" charset="0"/>
              </a:rPr>
              <a:t> 6 </a:t>
            </a:r>
            <a:r>
              <a:rPr lang="en-US" sz="2400" i="1" dirty="0" err="1">
                <a:latin typeface="Times New Roman" panose="02020603050405020304" pitchFamily="18" charset="0"/>
                <a:cs typeface="Times New Roman" panose="02020603050405020304" pitchFamily="18" charset="0"/>
              </a:rPr>
              <a:t>năm</a:t>
            </a:r>
            <a:r>
              <a:rPr lang="en-US" sz="2400" i="1" dirty="0">
                <a:latin typeface="Times New Roman" panose="02020603050405020304" pitchFamily="18" charset="0"/>
                <a:cs typeface="Times New Roman" panose="02020603050405020304" pitchFamily="18" charset="0"/>
              </a:rPr>
              <a:t> 2021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rPr>
              <a:t>Ủy</a:t>
            </a:r>
            <a:r>
              <a:rPr lang="en-US" sz="2400" i="1" dirty="0">
                <a:latin typeface="Times New Roman" panose="02020603050405020304" pitchFamily="18" charset="0"/>
              </a:rPr>
              <a:t> ban </a:t>
            </a:r>
            <a:r>
              <a:rPr lang="en-US" sz="2400" i="1" dirty="0" err="1">
                <a:latin typeface="Times New Roman" panose="02020603050405020304" pitchFamily="18" charset="0"/>
              </a:rPr>
              <a:t>nhân</a:t>
            </a:r>
            <a:r>
              <a:rPr lang="en-US" sz="2400" i="1" dirty="0">
                <a:latin typeface="Times New Roman" panose="02020603050405020304" pitchFamily="18" charset="0"/>
              </a:rPr>
              <a:t> </a:t>
            </a:r>
            <a:r>
              <a:rPr lang="en-US" sz="2400" i="1" dirty="0" err="1">
                <a:latin typeface="Times New Roman" panose="02020603050405020304" pitchFamily="18" charset="0"/>
              </a:rPr>
              <a:t>dân</a:t>
            </a:r>
            <a:r>
              <a:rPr lang="en-US" sz="2400" i="1" dirty="0">
                <a:latin typeface="Times New Roman" panose="02020603050405020304" pitchFamily="18" charset="0"/>
              </a:rPr>
              <a:t> </a:t>
            </a:r>
            <a:r>
              <a:rPr lang="en-US" sz="2400" i="1" dirty="0" err="1">
                <a:latin typeface="Times New Roman" panose="02020603050405020304" pitchFamily="18" charset="0"/>
              </a:rPr>
              <a:t>Thành</a:t>
            </a:r>
            <a:r>
              <a:rPr lang="en-US" sz="2400" i="1" dirty="0">
                <a:latin typeface="Times New Roman" panose="02020603050405020304" pitchFamily="18" charset="0"/>
              </a:rPr>
              <a:t> </a:t>
            </a:r>
            <a:r>
              <a:rPr lang="en-US" sz="2400" i="1" dirty="0" err="1">
                <a:latin typeface="Times New Roman" panose="02020603050405020304" pitchFamily="18" charset="0"/>
              </a:rPr>
              <a:t>phố</a:t>
            </a:r>
            <a:r>
              <a:rPr lang="en-US" sz="2400" i="1" dirty="0">
                <a:latin typeface="Times New Roman" panose="02020603050405020304" pitchFamily="18" charset="0"/>
              </a:rPr>
              <a:t> </a:t>
            </a:r>
            <a:r>
              <a:rPr lang="en-US" sz="2400" i="1" dirty="0" err="1">
                <a:latin typeface="Times New Roman" panose="02020603050405020304" pitchFamily="18" charset="0"/>
              </a:rPr>
              <a:t>Hồ</a:t>
            </a:r>
            <a:r>
              <a:rPr lang="en-US" sz="2400" i="1" dirty="0">
                <a:latin typeface="Times New Roman" panose="02020603050405020304" pitchFamily="18" charset="0"/>
              </a:rPr>
              <a:t> </a:t>
            </a:r>
            <a:r>
              <a:rPr lang="en-US" sz="2400" i="1" dirty="0" err="1">
                <a:latin typeface="Times New Roman" panose="02020603050405020304" pitchFamily="18" charset="0"/>
              </a:rPr>
              <a:t>Chí</a:t>
            </a:r>
            <a:r>
              <a:rPr lang="en-US" sz="2400" i="1" dirty="0">
                <a:latin typeface="Times New Roman" panose="02020603050405020304" pitchFamily="18" charset="0"/>
              </a:rPr>
              <a:t> Minh </a:t>
            </a:r>
            <a:r>
              <a:rPr lang="en-US" sz="2400" i="1" dirty="0" err="1">
                <a:latin typeface="Times New Roman" panose="02020603050405020304" pitchFamily="18" charset="0"/>
              </a:rPr>
              <a:t>về</a:t>
            </a:r>
            <a:r>
              <a:rPr lang="en-US" sz="2400" i="1" dirty="0">
                <a:latin typeface="Times New Roman" panose="02020603050405020304" pitchFamily="18" charset="0"/>
              </a:rPr>
              <a:t> </a:t>
            </a:r>
            <a:r>
              <a:rPr lang="en-US" sz="2400" i="1" dirty="0" err="1">
                <a:latin typeface="Times New Roman" panose="02020603050405020304" pitchFamily="18" charset="0"/>
              </a:rPr>
              <a:t>việc</a:t>
            </a:r>
            <a:r>
              <a:rPr lang="en-US" sz="2400" i="1" dirty="0">
                <a:latin typeface="Times New Roman" panose="02020603050405020304" pitchFamily="18" charset="0"/>
              </a:rPr>
              <a:t> ban </a:t>
            </a:r>
            <a:r>
              <a:rPr lang="en-US" sz="2400" i="1" dirty="0" err="1">
                <a:latin typeface="Times New Roman" panose="02020603050405020304" pitchFamily="18" charset="0"/>
              </a:rPr>
              <a:t>hành</a:t>
            </a:r>
            <a:r>
              <a:rPr lang="en-US" sz="2400" i="1" dirty="0">
                <a:latin typeface="Times New Roman" panose="02020603050405020304" pitchFamily="18" charset="0"/>
              </a:rPr>
              <a:t> </a:t>
            </a:r>
            <a:r>
              <a:rPr lang="en-US" sz="2400" i="1" dirty="0" err="1">
                <a:latin typeface="Times New Roman" panose="02020603050405020304" pitchFamily="18" charset="0"/>
              </a:rPr>
              <a:t>Kế</a:t>
            </a:r>
            <a:r>
              <a:rPr lang="en-US" sz="2400" i="1" dirty="0">
                <a:latin typeface="Times New Roman" panose="02020603050405020304" pitchFamily="18" charset="0"/>
              </a:rPr>
              <a:t> </a:t>
            </a:r>
            <a:r>
              <a:rPr lang="en-US" sz="2400" i="1" dirty="0" err="1">
                <a:latin typeface="Times New Roman" panose="02020603050405020304" pitchFamily="18" charset="0"/>
              </a:rPr>
              <a:t>hoạch</a:t>
            </a:r>
            <a:r>
              <a:rPr lang="en-US" sz="2400" i="1" dirty="0">
                <a:latin typeface="Times New Roman" panose="02020603050405020304" pitchFamily="18" charset="0"/>
              </a:rPr>
              <a:t> </a:t>
            </a:r>
            <a:r>
              <a:rPr lang="en-US" sz="2400" i="1" dirty="0" err="1">
                <a:latin typeface="Times New Roman" panose="02020603050405020304" pitchFamily="18" charset="0"/>
              </a:rPr>
              <a:t>thực</a:t>
            </a:r>
            <a:r>
              <a:rPr lang="en-US" sz="2400" i="1" dirty="0">
                <a:latin typeface="Times New Roman" panose="02020603050405020304" pitchFamily="18" charset="0"/>
              </a:rPr>
              <a:t> </a:t>
            </a:r>
            <a:r>
              <a:rPr lang="en-US" sz="2400" i="1" dirty="0" err="1">
                <a:latin typeface="Times New Roman" panose="02020603050405020304" pitchFamily="18" charset="0"/>
              </a:rPr>
              <a:t>hiện</a:t>
            </a:r>
            <a:r>
              <a:rPr lang="en-US" sz="2400" i="1" dirty="0">
                <a:latin typeface="Times New Roman" panose="02020603050405020304" pitchFamily="18" charset="0"/>
              </a:rPr>
              <a:t> </a:t>
            </a:r>
            <a:r>
              <a:rPr lang="en-US" sz="2400" i="1" dirty="0" err="1">
                <a:latin typeface="Times New Roman" panose="02020603050405020304" pitchFamily="18" charset="0"/>
              </a:rPr>
              <a:t>Chương</a:t>
            </a:r>
            <a:r>
              <a:rPr lang="en-US" sz="2400" i="1" dirty="0">
                <a:latin typeface="Times New Roman" panose="02020603050405020304" pitchFamily="18" charset="0"/>
              </a:rPr>
              <a:t> </a:t>
            </a:r>
            <a:r>
              <a:rPr lang="en-US" sz="2400" i="1" dirty="0" err="1">
                <a:latin typeface="Times New Roman" panose="02020603050405020304" pitchFamily="18" charset="0"/>
              </a:rPr>
              <a:t>trình</a:t>
            </a:r>
            <a:r>
              <a:rPr lang="en-US" sz="2400" i="1" dirty="0">
                <a:latin typeface="Times New Roman" panose="02020603050405020304" pitchFamily="18" charset="0"/>
              </a:rPr>
              <a:t> </a:t>
            </a:r>
            <a:r>
              <a:rPr lang="en-US" sz="2400" i="1" dirty="0" err="1">
                <a:latin typeface="Times New Roman" panose="02020603050405020304" pitchFamily="18" charset="0"/>
              </a:rPr>
              <a:t>cung</a:t>
            </a:r>
            <a:r>
              <a:rPr lang="en-US" sz="2400" i="1" dirty="0">
                <a:latin typeface="Times New Roman" panose="02020603050405020304" pitchFamily="18" charset="0"/>
              </a:rPr>
              <a:t> </a:t>
            </a:r>
            <a:r>
              <a:rPr lang="en-US" sz="2400" i="1" dirty="0" err="1">
                <a:latin typeface="Times New Roman" panose="02020603050405020304" pitchFamily="18" charset="0"/>
              </a:rPr>
              <a:t>cấp</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sạch</a:t>
            </a:r>
            <a:r>
              <a:rPr lang="en-US" sz="2400" i="1" dirty="0">
                <a:latin typeface="Times New Roman" panose="02020603050405020304" pitchFamily="18" charset="0"/>
              </a:rPr>
              <a:t> </a:t>
            </a:r>
            <a:r>
              <a:rPr lang="en-US" sz="2400" i="1" dirty="0" err="1">
                <a:latin typeface="Times New Roman" panose="02020603050405020304" pitchFamily="18" charset="0"/>
              </a:rPr>
              <a:t>và</a:t>
            </a:r>
            <a:r>
              <a:rPr lang="en-US" sz="2400" i="1" dirty="0">
                <a:latin typeface="Times New Roman" panose="02020603050405020304" pitchFamily="18" charset="0"/>
              </a:rPr>
              <a:t> </a:t>
            </a:r>
            <a:r>
              <a:rPr lang="en-US" sz="2400" i="1" dirty="0" err="1">
                <a:latin typeface="Times New Roman" panose="02020603050405020304" pitchFamily="18" charset="0"/>
              </a:rPr>
              <a:t>chấm</a:t>
            </a:r>
            <a:r>
              <a:rPr lang="en-US" sz="2400" i="1" dirty="0">
                <a:latin typeface="Times New Roman" panose="02020603050405020304" pitchFamily="18" charset="0"/>
              </a:rPr>
              <a:t> </a:t>
            </a:r>
            <a:r>
              <a:rPr lang="en-US" sz="2400" i="1" dirty="0" err="1">
                <a:latin typeface="Times New Roman" panose="02020603050405020304" pitchFamily="18" charset="0"/>
              </a:rPr>
              <a:t>dứt</a:t>
            </a:r>
            <a:r>
              <a:rPr lang="en-US" sz="2400" i="1" dirty="0">
                <a:latin typeface="Times New Roman" panose="02020603050405020304" pitchFamily="18" charset="0"/>
              </a:rPr>
              <a:t> </a:t>
            </a:r>
            <a:r>
              <a:rPr lang="en-US" sz="2400" i="1" dirty="0" err="1">
                <a:latin typeface="Times New Roman" panose="02020603050405020304" pitchFamily="18" charset="0"/>
              </a:rPr>
              <a:t>khai</a:t>
            </a:r>
            <a:r>
              <a:rPr lang="en-US" sz="2400" i="1" dirty="0">
                <a:latin typeface="Times New Roman" panose="02020603050405020304" pitchFamily="18" charset="0"/>
              </a:rPr>
              <a:t> </a:t>
            </a:r>
            <a:r>
              <a:rPr lang="en-US" sz="2400" i="1" dirty="0" err="1">
                <a:latin typeface="Times New Roman" panose="02020603050405020304" pitchFamily="18" charset="0"/>
              </a:rPr>
              <a:t>thác</a:t>
            </a:r>
            <a:r>
              <a:rPr lang="en-US" sz="2400" i="1" dirty="0">
                <a:latin typeface="Times New Roman" panose="02020603050405020304" pitchFamily="18" charset="0"/>
              </a:rPr>
              <a:t> </a:t>
            </a:r>
            <a:r>
              <a:rPr lang="en-US" sz="2400" i="1" dirty="0" err="1">
                <a:latin typeface="Times New Roman" panose="02020603050405020304" pitchFamily="18" charset="0"/>
              </a:rPr>
              <a:t>nước</a:t>
            </a:r>
            <a:r>
              <a:rPr lang="en-US" sz="2400" i="1" dirty="0">
                <a:latin typeface="Times New Roman" panose="02020603050405020304" pitchFamily="18" charset="0"/>
              </a:rPr>
              <a:t> </a:t>
            </a:r>
            <a:r>
              <a:rPr lang="en-US" sz="2400" i="1" dirty="0" err="1">
                <a:latin typeface="Times New Roman" panose="02020603050405020304" pitchFamily="18" charset="0"/>
              </a:rPr>
              <a:t>ngầm</a:t>
            </a:r>
            <a:r>
              <a:rPr lang="en-US" sz="2400" i="1" dirty="0">
                <a:latin typeface="Times New Roman" panose="02020603050405020304" pitchFamily="18" charset="0"/>
              </a:rPr>
              <a:t> </a:t>
            </a:r>
            <a:r>
              <a:rPr lang="en-US" sz="2400" i="1" dirty="0" err="1">
                <a:latin typeface="Times New Roman" panose="02020603050405020304" pitchFamily="18" charset="0"/>
              </a:rPr>
              <a:t>Thành</a:t>
            </a:r>
            <a:r>
              <a:rPr lang="en-US" sz="2400" i="1" dirty="0">
                <a:latin typeface="Times New Roman" panose="02020603050405020304" pitchFamily="18" charset="0"/>
              </a:rPr>
              <a:t> </a:t>
            </a:r>
            <a:r>
              <a:rPr lang="en-US" sz="2400" i="1" dirty="0" err="1">
                <a:latin typeface="Times New Roman" panose="02020603050405020304" pitchFamily="18" charset="0"/>
              </a:rPr>
              <a:t>phố</a:t>
            </a:r>
            <a:r>
              <a:rPr lang="en-US" sz="2400" i="1" dirty="0">
                <a:latin typeface="Times New Roman" panose="02020603050405020304" pitchFamily="18" charset="0"/>
              </a:rPr>
              <a:t> </a:t>
            </a:r>
            <a:r>
              <a:rPr lang="en-US" sz="2400" i="1" dirty="0" err="1">
                <a:latin typeface="Times New Roman" panose="02020603050405020304" pitchFamily="18" charset="0"/>
              </a:rPr>
              <a:t>Hồ</a:t>
            </a:r>
            <a:r>
              <a:rPr lang="en-US" sz="2400" i="1" dirty="0">
                <a:latin typeface="Times New Roman" panose="02020603050405020304" pitchFamily="18" charset="0"/>
              </a:rPr>
              <a:t> </a:t>
            </a:r>
            <a:r>
              <a:rPr lang="en-US" sz="2400" i="1" dirty="0" err="1">
                <a:latin typeface="Times New Roman" panose="02020603050405020304" pitchFamily="18" charset="0"/>
              </a:rPr>
              <a:t>Chí</a:t>
            </a:r>
            <a:r>
              <a:rPr lang="en-US" sz="2400" i="1" dirty="0">
                <a:latin typeface="Times New Roman" panose="02020603050405020304" pitchFamily="18" charset="0"/>
              </a:rPr>
              <a:t> Minh </a:t>
            </a:r>
            <a:r>
              <a:rPr lang="en-US" sz="2400" i="1" dirty="0" err="1">
                <a:latin typeface="Times New Roman" panose="02020603050405020304" pitchFamily="18" charset="0"/>
              </a:rPr>
              <a:t>năm</a:t>
            </a:r>
            <a:r>
              <a:rPr lang="en-US" sz="2400" i="1" dirty="0">
                <a:latin typeface="Times New Roman" panose="02020603050405020304" pitchFamily="18" charset="0"/>
              </a:rPr>
              <a:t> 2021 </a:t>
            </a:r>
            <a:r>
              <a:rPr lang="en-US" sz="2400" i="1" dirty="0" err="1">
                <a:latin typeface="Times New Roman" panose="02020603050405020304" pitchFamily="18" charset="0"/>
              </a:rPr>
              <a:t>đến</a:t>
            </a:r>
            <a:r>
              <a:rPr lang="en-US" sz="2400" i="1" dirty="0">
                <a:latin typeface="Times New Roman" panose="02020603050405020304" pitchFamily="18" charset="0"/>
              </a:rPr>
              <a:t> Ban </a:t>
            </a:r>
            <a:r>
              <a:rPr lang="en-US" sz="2400" i="1" dirty="0" err="1">
                <a:latin typeface="Times New Roman" panose="02020603050405020304" pitchFamily="18" charset="0"/>
              </a:rPr>
              <a:t>Chấp</a:t>
            </a:r>
            <a:r>
              <a:rPr lang="en-US" sz="2400" i="1" dirty="0">
                <a:latin typeface="Times New Roman" panose="02020603050405020304" pitchFamily="18" charset="0"/>
              </a:rPr>
              <a:t> </a:t>
            </a:r>
            <a:r>
              <a:rPr lang="en-US" sz="2400" i="1" dirty="0" err="1">
                <a:latin typeface="Times New Roman" panose="02020603050405020304" pitchFamily="18" charset="0"/>
              </a:rPr>
              <a:t>hành</a:t>
            </a:r>
            <a:r>
              <a:rPr lang="en-US" sz="2400" i="1" dirty="0">
                <a:latin typeface="Times New Roman" panose="02020603050405020304" pitchFamily="18" charset="0"/>
              </a:rPr>
              <a:t> </a:t>
            </a:r>
            <a:r>
              <a:rPr lang="en-US" sz="2400" i="1" dirty="0" err="1">
                <a:latin typeface="Times New Roman" panose="02020603050405020304" pitchFamily="18" charset="0"/>
              </a:rPr>
              <a:t>Đảng</a:t>
            </a:r>
            <a:r>
              <a:rPr lang="en-US" sz="2400" i="1" dirty="0">
                <a:latin typeface="Times New Roman" panose="02020603050405020304" pitchFamily="18" charset="0"/>
              </a:rPr>
              <a:t> </a:t>
            </a:r>
            <a:r>
              <a:rPr lang="en-US" sz="2400" i="1" dirty="0" err="1">
                <a:latin typeface="Times New Roman" panose="02020603050405020304" pitchFamily="18" charset="0"/>
              </a:rPr>
              <a:t>bộ</a:t>
            </a:r>
            <a:r>
              <a:rPr lang="en-US" sz="2400" i="1" dirty="0">
                <a:latin typeface="Times New Roman" panose="02020603050405020304" pitchFamily="18" charset="0"/>
              </a:rPr>
              <a:t>, </a:t>
            </a:r>
            <a:r>
              <a:rPr lang="en-US" sz="2400" i="1" dirty="0" err="1">
                <a:latin typeface="Times New Roman" panose="02020603050405020304" pitchFamily="18" charset="0"/>
              </a:rPr>
              <a:t>Hội</a:t>
            </a:r>
            <a:r>
              <a:rPr lang="en-US" sz="2400" i="1" dirty="0">
                <a:latin typeface="Times New Roman" panose="02020603050405020304" pitchFamily="18" charset="0"/>
              </a:rPr>
              <a:t> </a:t>
            </a:r>
            <a:r>
              <a:rPr lang="en-US" sz="2400" i="1" dirty="0" err="1">
                <a:latin typeface="Times New Roman" panose="02020603050405020304" pitchFamily="18" charset="0"/>
              </a:rPr>
              <a:t>đồng</a:t>
            </a:r>
            <a:r>
              <a:rPr lang="en-US" sz="2400" i="1" dirty="0">
                <a:latin typeface="Times New Roman" panose="02020603050405020304" pitchFamily="18" charset="0"/>
              </a:rPr>
              <a:t> </a:t>
            </a:r>
            <a:r>
              <a:rPr lang="en-US" sz="2400" i="1" dirty="0" err="1">
                <a:latin typeface="Times New Roman" panose="02020603050405020304" pitchFamily="18" charset="0"/>
              </a:rPr>
              <a:t>thành</a:t>
            </a:r>
            <a:r>
              <a:rPr lang="en-US" sz="2400" i="1" dirty="0">
                <a:latin typeface="Times New Roman" panose="02020603050405020304" pitchFamily="18" charset="0"/>
              </a:rPr>
              <a:t> </a:t>
            </a:r>
            <a:r>
              <a:rPr lang="en-US" sz="2400" i="1" dirty="0" err="1">
                <a:latin typeface="Times New Roman" panose="02020603050405020304" pitchFamily="18" charset="0"/>
              </a:rPr>
              <a:t>viên</a:t>
            </a:r>
            <a:r>
              <a:rPr lang="en-US" sz="2400" i="1" dirty="0">
                <a:latin typeface="Times New Roman" panose="02020603050405020304" pitchFamily="18" charset="0"/>
              </a:rPr>
              <a:t>, Ban </a:t>
            </a:r>
            <a:r>
              <a:rPr lang="en-US" sz="2400" i="1" dirty="0" err="1">
                <a:latin typeface="Times New Roman" panose="02020603050405020304" pitchFamily="18" charset="0"/>
              </a:rPr>
              <a:t>Tổng</a:t>
            </a:r>
            <a:r>
              <a:rPr lang="en-US" sz="2400" i="1" dirty="0">
                <a:latin typeface="Times New Roman" panose="02020603050405020304" pitchFamily="18" charset="0"/>
              </a:rPr>
              <a:t> </a:t>
            </a:r>
            <a:r>
              <a:rPr lang="en-US" sz="2400" i="1" dirty="0" err="1">
                <a:latin typeface="Times New Roman" panose="02020603050405020304" pitchFamily="18" charset="0"/>
              </a:rPr>
              <a:t>Giám</a:t>
            </a:r>
            <a:r>
              <a:rPr lang="en-US" sz="2400" i="1" dirty="0">
                <a:latin typeface="Times New Roman" panose="02020603050405020304" pitchFamily="18" charset="0"/>
              </a:rPr>
              <a:t> </a:t>
            </a:r>
            <a:r>
              <a:rPr lang="en-US" sz="2400" i="1" dirty="0" err="1">
                <a:latin typeface="Times New Roman" panose="02020603050405020304" pitchFamily="18" charset="0"/>
              </a:rPr>
              <a:t>đốc</a:t>
            </a:r>
            <a:r>
              <a:rPr lang="en-US" sz="2400" i="1" dirty="0">
                <a:latin typeface="Times New Roman" panose="02020603050405020304" pitchFamily="18" charset="0"/>
              </a:rPr>
              <a:t>, Ban </a:t>
            </a:r>
            <a:r>
              <a:rPr lang="en-US" sz="2400" i="1" dirty="0" err="1">
                <a:latin typeface="Times New Roman" panose="02020603050405020304" pitchFamily="18" charset="0"/>
              </a:rPr>
              <a:t>Kiểm</a:t>
            </a:r>
            <a:r>
              <a:rPr lang="en-US" sz="2400" i="1" dirty="0">
                <a:latin typeface="Times New Roman" panose="02020603050405020304" pitchFamily="18" charset="0"/>
              </a:rPr>
              <a:t> </a:t>
            </a:r>
            <a:r>
              <a:rPr lang="en-US" sz="2400" i="1" dirty="0" err="1">
                <a:latin typeface="Times New Roman" panose="02020603050405020304" pitchFamily="18" charset="0"/>
              </a:rPr>
              <a:t>soát</a:t>
            </a:r>
            <a:r>
              <a:rPr lang="en-US" sz="2400" i="1" dirty="0">
                <a:latin typeface="Times New Roman" panose="02020603050405020304" pitchFamily="18" charset="0"/>
              </a:rPr>
              <a:t>, </a:t>
            </a:r>
            <a:r>
              <a:rPr lang="en-US" sz="2400" i="1" dirty="0" err="1">
                <a:latin typeface="Times New Roman" panose="02020603050405020304" pitchFamily="18" charset="0"/>
              </a:rPr>
              <a:t>Công</a:t>
            </a:r>
            <a:r>
              <a:rPr lang="en-US" sz="2400" i="1" dirty="0">
                <a:latin typeface="Times New Roman" panose="02020603050405020304" pitchFamily="18" charset="0"/>
              </a:rPr>
              <a:t> </a:t>
            </a:r>
            <a:r>
              <a:rPr lang="en-US" sz="2400" i="1" dirty="0" err="1">
                <a:latin typeface="Times New Roman" panose="02020603050405020304" pitchFamily="18" charset="0"/>
              </a:rPr>
              <a:t>Đoàn</a:t>
            </a:r>
            <a:r>
              <a:rPr lang="en-US" sz="2400" i="1" dirty="0">
                <a:latin typeface="Times New Roman" panose="02020603050405020304" pitchFamily="18" charset="0"/>
              </a:rPr>
              <a:t>, </a:t>
            </a:r>
            <a:r>
              <a:rPr lang="en-US" sz="2400" i="1" dirty="0" err="1">
                <a:latin typeface="Times New Roman" panose="02020603050405020304" pitchFamily="18" charset="0"/>
              </a:rPr>
              <a:t>Đoàn</a:t>
            </a:r>
            <a:r>
              <a:rPr lang="en-US" sz="2400" i="1" dirty="0">
                <a:latin typeface="Times New Roman" panose="02020603050405020304" pitchFamily="18" charset="0"/>
              </a:rPr>
              <a:t> Thanh </a:t>
            </a:r>
            <a:r>
              <a:rPr lang="en-US" sz="2400" i="1" dirty="0" err="1">
                <a:latin typeface="Times New Roman" panose="02020603050405020304" pitchFamily="18" charset="0"/>
              </a:rPr>
              <a:t>niên</a:t>
            </a:r>
            <a:r>
              <a:rPr lang="en-US" sz="2400" i="1" dirty="0">
                <a:latin typeface="Times New Roman" panose="02020603050405020304" pitchFamily="18" charset="0"/>
              </a:rPr>
              <a:t>, </a:t>
            </a:r>
            <a:r>
              <a:rPr lang="en-US" sz="2400" i="1" dirty="0" err="1">
                <a:latin typeface="Times New Roman" panose="02020603050405020304" pitchFamily="18" charset="0"/>
              </a:rPr>
              <a:t>lãnh</a:t>
            </a:r>
            <a:r>
              <a:rPr lang="en-US" sz="2400" i="1" dirty="0">
                <a:latin typeface="Times New Roman" panose="02020603050405020304" pitchFamily="18" charset="0"/>
              </a:rPr>
              <a:t> </a:t>
            </a:r>
            <a:r>
              <a:rPr lang="en-US" sz="2400" i="1" dirty="0" err="1">
                <a:latin typeface="Times New Roman" panose="02020603050405020304" pitchFamily="18" charset="0"/>
              </a:rPr>
              <a:t>đạo</a:t>
            </a:r>
            <a:r>
              <a:rPr lang="en-US" sz="2400" i="1" dirty="0">
                <a:latin typeface="Times New Roman" panose="02020603050405020304" pitchFamily="18" charset="0"/>
              </a:rPr>
              <a:t> </a:t>
            </a:r>
            <a:r>
              <a:rPr lang="en-US" sz="2400" i="1" dirty="0" err="1">
                <a:latin typeface="Times New Roman" panose="02020603050405020304" pitchFamily="18" charset="0"/>
              </a:rPr>
              <a:t>các</a:t>
            </a:r>
            <a:r>
              <a:rPr lang="en-US" sz="2400" i="1" dirty="0">
                <a:latin typeface="Times New Roman" panose="02020603050405020304" pitchFamily="18" charset="0"/>
              </a:rPr>
              <a:t> </a:t>
            </a:r>
            <a:r>
              <a:rPr lang="en-US" sz="2400" i="1" dirty="0" err="1">
                <a:latin typeface="Times New Roman" panose="02020603050405020304" pitchFamily="18" charset="0"/>
              </a:rPr>
              <a:t>Phòng</a:t>
            </a:r>
            <a:r>
              <a:rPr lang="en-US" sz="2400" i="1" dirty="0">
                <a:latin typeface="Times New Roman" panose="02020603050405020304" pitchFamily="18" charset="0"/>
              </a:rPr>
              <a:t> – Ban </a:t>
            </a:r>
            <a:r>
              <a:rPr lang="en-US" sz="2400" i="1" dirty="0" err="1">
                <a:latin typeface="Times New Roman" panose="02020603050405020304" pitchFamily="18" charset="0"/>
              </a:rPr>
              <a:t>chuyên</a:t>
            </a:r>
            <a:r>
              <a:rPr lang="en-US" sz="2400" i="1" dirty="0">
                <a:latin typeface="Times New Roman" panose="02020603050405020304" pitchFamily="18" charset="0"/>
              </a:rPr>
              <a:t> </a:t>
            </a:r>
            <a:r>
              <a:rPr lang="en-US" sz="2400" i="1" dirty="0" err="1">
                <a:latin typeface="Times New Roman" panose="02020603050405020304" pitchFamily="18" charset="0"/>
              </a:rPr>
              <a:t>môn</a:t>
            </a:r>
            <a:r>
              <a:rPr lang="en-US" sz="2400" i="1" dirty="0">
                <a:latin typeface="Times New Roman" panose="02020603050405020304" pitchFamily="18" charset="0"/>
              </a:rPr>
              <a:t> </a:t>
            </a:r>
            <a:r>
              <a:rPr lang="en-US" sz="2400" i="1" dirty="0" err="1">
                <a:latin typeface="Times New Roman" panose="02020603050405020304" pitchFamily="18" charset="0"/>
              </a:rPr>
              <a:t>Tổng</a:t>
            </a:r>
            <a:r>
              <a:rPr lang="en-US" sz="2400" i="1" dirty="0">
                <a:latin typeface="Times New Roman" panose="02020603050405020304" pitchFamily="18" charset="0"/>
              </a:rPr>
              <a:t> </a:t>
            </a:r>
            <a:r>
              <a:rPr lang="en-US" sz="2400" i="1" dirty="0" err="1">
                <a:latin typeface="Times New Roman" panose="02020603050405020304" pitchFamily="18" charset="0"/>
              </a:rPr>
              <a:t>Công</a:t>
            </a:r>
            <a:r>
              <a:rPr lang="en-US" sz="2400" i="1" dirty="0">
                <a:latin typeface="Times New Roman" panose="02020603050405020304" pitchFamily="18" charset="0"/>
              </a:rPr>
              <a:t> ty </a:t>
            </a:r>
            <a:r>
              <a:rPr lang="en-US" sz="2400" i="1" dirty="0" err="1">
                <a:latin typeface="Times New Roman" panose="02020603050405020304" pitchFamily="18" charset="0"/>
              </a:rPr>
              <a:t>và</a:t>
            </a:r>
            <a:r>
              <a:rPr lang="en-US" sz="2400" i="1" dirty="0">
                <a:latin typeface="Times New Roman" panose="02020603050405020304" pitchFamily="18" charset="0"/>
              </a:rPr>
              <a:t> </a:t>
            </a:r>
            <a:r>
              <a:rPr lang="en-US" sz="2400" i="1" dirty="0" err="1">
                <a:latin typeface="Times New Roman" panose="02020603050405020304" pitchFamily="18" charset="0"/>
              </a:rPr>
              <a:t>các</a:t>
            </a:r>
            <a:r>
              <a:rPr lang="en-US" sz="2400" i="1" dirty="0">
                <a:latin typeface="Times New Roman" panose="02020603050405020304" pitchFamily="18" charset="0"/>
              </a:rPr>
              <a:t> </a:t>
            </a:r>
            <a:r>
              <a:rPr lang="en-US" sz="2400" i="1" dirty="0" err="1">
                <a:latin typeface="Times New Roman" panose="02020603050405020304" pitchFamily="18" charset="0"/>
              </a:rPr>
              <a:t>Đảng</a:t>
            </a:r>
            <a:r>
              <a:rPr lang="en-US" sz="2400" i="1" dirty="0">
                <a:latin typeface="Times New Roman" panose="02020603050405020304" pitchFamily="18" charset="0"/>
              </a:rPr>
              <a:t> </a:t>
            </a:r>
            <a:r>
              <a:rPr lang="en-US" sz="2400" i="1" dirty="0" err="1">
                <a:latin typeface="Times New Roman" panose="02020603050405020304" pitchFamily="18" charset="0"/>
              </a:rPr>
              <a:t>bộ</a:t>
            </a:r>
            <a:r>
              <a:rPr lang="en-US" sz="2400" i="1" dirty="0">
                <a:latin typeface="Times New Roman" panose="02020603050405020304" pitchFamily="18" charset="0"/>
              </a:rPr>
              <a:t>, chi </a:t>
            </a:r>
            <a:r>
              <a:rPr lang="en-US" sz="2400" i="1" dirty="0" err="1">
                <a:latin typeface="Times New Roman" panose="02020603050405020304" pitchFamily="18" charset="0"/>
              </a:rPr>
              <a:t>bộ</a:t>
            </a:r>
            <a:r>
              <a:rPr lang="en-US" sz="2400" i="1" dirty="0">
                <a:latin typeface="Times New Roman" panose="02020603050405020304" pitchFamily="18" charset="0"/>
              </a:rPr>
              <a:t> </a:t>
            </a:r>
            <a:r>
              <a:rPr lang="en-US" sz="2400" i="1" dirty="0" err="1">
                <a:latin typeface="Times New Roman" panose="02020603050405020304" pitchFamily="18" charset="0"/>
              </a:rPr>
              <a:t>cơ</a:t>
            </a:r>
            <a:r>
              <a:rPr lang="en-US" sz="2400" i="1" dirty="0">
                <a:latin typeface="Times New Roman" panose="02020603050405020304" pitchFamily="18" charset="0"/>
              </a:rPr>
              <a:t> </a:t>
            </a:r>
            <a:r>
              <a:rPr lang="en-US" sz="2400" i="1" dirty="0" err="1">
                <a:latin typeface="Times New Roman" panose="02020603050405020304" pitchFamily="18" charset="0"/>
              </a:rPr>
              <a:t>sở</a:t>
            </a:r>
            <a:r>
              <a:rPr lang="en-US" sz="2400" i="1" dirty="0">
                <a:latin typeface="Times New Roman" panose="02020603050405020304" pitchFamily="18" charset="0"/>
              </a:rPr>
              <a:t> </a:t>
            </a:r>
            <a:r>
              <a:rPr lang="en-US" sz="2400" i="1" dirty="0" err="1">
                <a:latin typeface="Times New Roman" panose="02020603050405020304" pitchFamily="18" charset="0"/>
              </a:rPr>
              <a:t>trực</a:t>
            </a:r>
            <a:r>
              <a:rPr lang="en-US" sz="2400" i="1" dirty="0">
                <a:latin typeface="Times New Roman" panose="02020603050405020304" pitchFamily="18" charset="0"/>
              </a:rPr>
              <a:t> </a:t>
            </a:r>
            <a:r>
              <a:rPr lang="en-US" sz="2400" i="1" dirty="0" err="1">
                <a:latin typeface="Times New Roman" panose="02020603050405020304" pitchFamily="18" charset="0"/>
              </a:rPr>
              <a:t>thuộc</a:t>
            </a:r>
            <a:r>
              <a:rPr lang="en-US" sz="2400" i="1" dirty="0">
                <a:latin typeface="Times New Roman" panose="02020603050405020304" pitchFamily="18" charset="0"/>
              </a:rPr>
              <a:t>.</a:t>
            </a:r>
          </a:p>
          <a:p>
            <a:pPr marL="515938" indent="-457200" algn="just">
              <a:spcAft>
                <a:spcPts val="600"/>
              </a:spcAft>
              <a:buAutoNum type="arabicPeriod"/>
              <a:tabLst>
                <a:tab pos="515938" algn="l"/>
              </a:tabLst>
            </a:pPr>
            <a:endParaRPr lang="en-US" sz="2400" i="1" dirty="0">
              <a:latin typeface="Times New Roman" panose="02020603050405020304" pitchFamily="18" charset="0"/>
              <a:cs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09" y="1516114"/>
            <a:ext cx="2256818"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1600" b="1" i="1" dirty="0" err="1">
                <a:solidFill>
                  <a:schemeClr val="tx1"/>
                </a:solidFill>
                <a:latin typeface="Times New Roman" panose="02020603050405020304" pitchFamily="18" charset="0"/>
              </a:rPr>
              <a:t>Tăng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cường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lãnh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đạo</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chỉ</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đạo</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thực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hiện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Quyết</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định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số</a:t>
            </a:r>
            <a:r>
              <a:rPr lang="en-US" sz="1600" b="1" i="1" dirty="0">
                <a:solidFill>
                  <a:schemeClr val="tx1"/>
                </a:solidFill>
                <a:latin typeface="Times New Roman" panose="02020603050405020304" pitchFamily="18" charset="0"/>
              </a:rPr>
              <a:t> 2020/QĐ-UBND </a:t>
            </a:r>
            <a:r>
              <a:rPr lang="en-US" sz="1600" b="1" i="1" dirty="0" err="1">
                <a:solidFill>
                  <a:schemeClr val="tx1"/>
                </a:solidFill>
                <a:latin typeface="Times New Roman" panose="02020603050405020304" pitchFamily="18" charset="0"/>
              </a:rPr>
              <a:t>ngày</a:t>
            </a:r>
            <a:r>
              <a:rPr lang="en-US" sz="1600" b="1" i="1" dirty="0">
                <a:solidFill>
                  <a:schemeClr val="tx1"/>
                </a:solidFill>
                <a:latin typeface="Times New Roman" panose="02020603050405020304" pitchFamily="18" charset="0"/>
              </a:rPr>
              <a:t> 03/6/2021 </a:t>
            </a:r>
            <a:r>
              <a:rPr lang="en-US" sz="1600" b="1" i="1" dirty="0" err="1">
                <a:solidFill>
                  <a:schemeClr val="tx1"/>
                </a:solidFill>
                <a:latin typeface="Times New Roman" panose="02020603050405020304" pitchFamily="18" charset="0"/>
              </a:rPr>
              <a:t>của</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Ủy</a:t>
            </a:r>
            <a:r>
              <a:rPr lang="en-US" sz="1600" b="1" i="1" dirty="0">
                <a:solidFill>
                  <a:schemeClr val="tx1"/>
                </a:solidFill>
                <a:latin typeface="Times New Roman" panose="02020603050405020304" pitchFamily="18" charset="0"/>
              </a:rPr>
              <a:t> ban </a:t>
            </a:r>
            <a:r>
              <a:rPr lang="en-US" sz="1600" b="1" i="1" dirty="0" err="1">
                <a:solidFill>
                  <a:schemeClr val="tx1"/>
                </a:solidFill>
                <a:latin typeface="Times New Roman" panose="02020603050405020304" pitchFamily="18" charset="0"/>
              </a:rPr>
              <a:t>nhân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dân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Thành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phố</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Hồ</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Chí</a:t>
            </a:r>
            <a:r>
              <a:rPr lang="en-US" sz="1600" b="1" i="1" dirty="0">
                <a:solidFill>
                  <a:schemeClr val="tx1"/>
                </a:solidFill>
                <a:latin typeface="Times New Roman" panose="02020603050405020304" pitchFamily="18" charset="0"/>
              </a:rPr>
              <a:t> Minh </a:t>
            </a:r>
            <a:r>
              <a:rPr lang="en-US" sz="1600" b="1" i="1" dirty="0" err="1">
                <a:solidFill>
                  <a:schemeClr val="tx1"/>
                </a:solidFill>
                <a:latin typeface="Times New Roman" panose="02020603050405020304" pitchFamily="18" charset="0"/>
              </a:rPr>
              <a:t>về</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việc</a:t>
            </a:r>
            <a:r>
              <a:rPr lang="en-US" sz="1600" b="1" i="1" dirty="0">
                <a:solidFill>
                  <a:schemeClr val="tx1"/>
                </a:solidFill>
                <a:latin typeface="Times New Roman" panose="02020603050405020304" pitchFamily="18" charset="0"/>
              </a:rPr>
              <a:t> ban </a:t>
            </a:r>
            <a:r>
              <a:rPr lang="en-US" sz="1600" b="1" i="1" dirty="0" err="1">
                <a:solidFill>
                  <a:schemeClr val="tx1"/>
                </a:solidFill>
                <a:latin typeface="Times New Roman" panose="02020603050405020304" pitchFamily="18" charset="0"/>
              </a:rPr>
              <a:t>hành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Kế</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hoạch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thực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hiện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Chương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trình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cung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cấp</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nước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sạch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và</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chấm</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dứt</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khai</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thác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nước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ngầm</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Thành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phố</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Hồ</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Chí</a:t>
            </a:r>
            <a:r>
              <a:rPr lang="en-US" sz="1600" b="1" i="1" dirty="0">
                <a:solidFill>
                  <a:schemeClr val="tx1"/>
                </a:solidFill>
                <a:latin typeface="Times New Roman" panose="02020603050405020304" pitchFamily="18" charset="0"/>
              </a:rPr>
              <a:t> Minh </a:t>
            </a:r>
            <a:r>
              <a:rPr lang="en-US" sz="1600" b="1" i="1" dirty="0" err="1">
                <a:solidFill>
                  <a:schemeClr val="tx1"/>
                </a:solidFill>
                <a:latin typeface="Times New Roman" panose="02020603050405020304" pitchFamily="18" charset="0"/>
              </a:rPr>
              <a:t>năm</a:t>
            </a:r>
            <a:r>
              <a:rPr lang="en-US" sz="1600" b="1" i="1" dirty="0">
                <a:solidFill>
                  <a:schemeClr val="tx1"/>
                </a:solidFill>
                <a:latin typeface="Times New Roman" panose="02020603050405020304" pitchFamily="18" charset="0"/>
              </a:rPr>
              <a:t> 2021</a:t>
            </a:r>
            <a:r>
              <a:rPr lang="en-US" sz="1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endParaRPr lang="en-US" sz="1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92690338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06-NQ/ĐU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21/06/2021</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61227"/>
            <a:ext cx="10297003" cy="5062920"/>
          </a:xfrm>
          <a:prstGeom prst="rect">
            <a:avLst/>
          </a:prstGeom>
          <a:ln w="38100">
            <a:solidFill>
              <a:srgbClr val="FF0000"/>
            </a:solidFill>
          </a:ln>
        </p:spPr>
        <p:txBody>
          <a:bodyPr wrap="square" lIns="91430" tIns="45718" rIns="91430" bIns="45718">
            <a:spAutoFit/>
          </a:bodyPr>
          <a:lstStyle/>
          <a:p>
            <a:pPr marL="58738" algn="just">
              <a:spcAft>
                <a:spcPts val="600"/>
              </a:spcAft>
              <a:tabLst>
                <a:tab pos="515938" algn="l"/>
              </a:tabLst>
            </a:pPr>
            <a:r>
              <a:rPr lang="en-US" sz="2400" b="1" i="1" u="sng" dirty="0">
                <a:latin typeface="Times New Roman" panose="02020603050405020304" pitchFamily="18" charset="0"/>
                <a:cs typeface="Times New Roman" panose="02020603050405020304" pitchFamily="18" charset="0"/>
              </a:rPr>
              <a:t>II. </a:t>
            </a:r>
            <a:r>
              <a:rPr lang="en-US" sz="2400" b="1" i="1" u="sng" dirty="0" err="1">
                <a:latin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cs typeface="Times New Roman" panose="02020603050405020304" pitchFamily="18" charset="0"/>
              </a:rPr>
              <a:t>cầu</a:t>
            </a:r>
            <a:r>
              <a:rPr lang="en-US" sz="2400" b="1" i="1" u="sng" dirty="0">
                <a:latin typeface="Times New Roman" panose="02020603050405020304" pitchFamily="18" charset="0"/>
                <a:cs typeface="Times New Roman" panose="02020603050405020304" pitchFamily="18" charset="0"/>
              </a:rPr>
              <a:t> (02):</a:t>
            </a:r>
          </a:p>
          <a:p>
            <a:pPr indent="339725" algn="just">
              <a:spcAft>
                <a:spcPts val="600"/>
              </a:spcAft>
              <a:tabLst>
                <a:tab pos="515938" algn="l"/>
              </a:tabLst>
            </a:pPr>
            <a:r>
              <a:rPr lang="en-US" sz="2400" b="1" i="1" dirty="0">
                <a:latin typeface="Times New Roman" panose="02020603050405020304" pitchFamily="18" charset="0"/>
                <a:cs typeface="Times New Roman" panose="02020603050405020304" pitchFamily="18" charset="0"/>
              </a:rPr>
              <a:t>(2) - </a:t>
            </a:r>
            <a:r>
              <a:rPr lang="en-US" sz="2400" b="1" i="1" dirty="0" err="1">
                <a:latin typeface="Times New Roman" panose="02020603050405020304" pitchFamily="18" charset="0"/>
                <a:cs typeface="Times New Roman" panose="02020603050405020304" pitchFamily="18" charset="0"/>
              </a:rPr>
              <a:t>Đề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nghị</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Hội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đồng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thành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viên</a:t>
            </a:r>
            <a:r>
              <a:rPr lang="en-US" sz="2400" b="1" i="1" dirty="0">
                <a:latin typeface="Times New Roman" panose="02020603050405020304" pitchFamily="18" charset="0"/>
                <a:cs typeface="Times New Roman" panose="02020603050405020304" pitchFamily="18" charset="0"/>
              </a:rPr>
              <a:t>, Ban </a:t>
            </a:r>
            <a:r>
              <a:rPr lang="en-US" sz="2400" b="1" i="1" dirty="0" err="1">
                <a:latin typeface="Times New Roman" panose="02020603050405020304" pitchFamily="18" charset="0"/>
                <a:cs typeface="Times New Roman" panose="02020603050405020304" pitchFamily="18" charset="0"/>
              </a:rPr>
              <a:t>Tổng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Giám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đốc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Tổng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Công</a:t>
            </a:r>
            <a:r>
              <a:rPr lang="en-US" sz="2400" b="1" i="1" dirty="0">
                <a:latin typeface="Times New Roman" panose="02020603050405020304" pitchFamily="18" charset="0"/>
                <a:cs typeface="Times New Roman" panose="02020603050405020304" pitchFamily="18" charset="0"/>
              </a:rPr>
              <a:t> ty </a:t>
            </a:r>
            <a:r>
              <a:rPr lang="en-US" sz="2400" b="1" i="1" dirty="0" err="1">
                <a:latin typeface="Times New Roman" panose="02020603050405020304" pitchFamily="18" charset="0"/>
                <a:cs typeface="Times New Roman" panose="02020603050405020304" pitchFamily="18" charset="0"/>
              </a:rPr>
              <a:t>tập</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trung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chỉ</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đạo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đảm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bảo</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mục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tiêu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chỉ</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tiêu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chính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như</a:t>
            </a:r>
            <a:r>
              <a:rPr lang="en-US" sz="2400" b="1" i="1" dirty="0">
                <a:latin typeface="Times New Roman" panose="02020603050405020304" pitchFamily="18" charset="0"/>
                <a:cs typeface="Times New Roman" panose="02020603050405020304" pitchFamily="18" charset="0"/>
              </a:rPr>
              <a:t>:</a:t>
            </a:r>
          </a:p>
          <a:p>
            <a:pPr marL="914400" indent="-457200" algn="just">
              <a:spcAft>
                <a:spcPts val="600"/>
              </a:spcAft>
              <a:buAutoNum type="romanLcParenBoth"/>
              <a:tabLst>
                <a:tab pos="914400" algn="l"/>
              </a:tabLst>
            </a:pPr>
            <a:r>
              <a:rPr lang="en-US" sz="2400" i="1" dirty="0" err="1">
                <a:latin typeface="Times New Roman" panose="02020603050405020304" pitchFamily="18" charset="0"/>
                <a:cs typeface="Times New Roman" panose="02020603050405020304" pitchFamily="18" charset="0"/>
              </a:rPr>
              <a:t>Giảm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tỷ</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lệ</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thoát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nước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dưới</a:t>
            </a:r>
            <a:r>
              <a:rPr lang="en-US" sz="2400" i="1" dirty="0">
                <a:latin typeface="Times New Roman" panose="02020603050405020304" pitchFamily="18" charset="0"/>
                <a:cs typeface="Times New Roman" panose="02020603050405020304" pitchFamily="18" charset="0"/>
              </a:rPr>
              <a:t> 18,93%.</a:t>
            </a:r>
          </a:p>
          <a:p>
            <a:pPr marL="914400" indent="-457200" algn="just">
              <a:spcAft>
                <a:spcPts val="600"/>
              </a:spcAft>
              <a:buAutoNum type="romanLcParenBoth"/>
              <a:tabLst>
                <a:tab pos="574675" algn="l"/>
              </a:tabLst>
            </a:pPr>
            <a:r>
              <a:rPr lang="en-US" sz="2400" i="1" dirty="0">
                <a:latin typeface="Times New Roman" panose="02020603050405020304" pitchFamily="18" charset="0"/>
                <a:cs typeface="Times New Roman" panose="02020603050405020304" pitchFamily="18" charset="0"/>
              </a:rPr>
              <a:t>100% </a:t>
            </a:r>
            <a:r>
              <a:rPr lang="en-US" sz="2400" i="1" dirty="0" err="1">
                <a:latin typeface="Times New Roman" panose="02020603050405020304" pitchFamily="18" charset="0"/>
                <a:cs typeface="Times New Roman" panose="02020603050405020304" pitchFamily="18" charset="0"/>
              </a:rPr>
              <a:t>hộ</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dân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sử</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dụng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nước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sạch</a:t>
            </a:r>
            <a:r>
              <a:rPr lang="en-US" sz="2400" i="1" dirty="0">
                <a:latin typeface="Times New Roman" panose="02020603050405020304" pitchFamily="18" charset="0"/>
                <a:cs typeface="Times New Roman" panose="02020603050405020304" pitchFamily="18" charset="0"/>
              </a:rPr>
              <a:t>.</a:t>
            </a:r>
          </a:p>
          <a:p>
            <a:pPr marL="914400" indent="-457200" algn="just">
              <a:spcAft>
                <a:spcPts val="600"/>
              </a:spcAft>
              <a:buAutoNum type="romanLcParenBoth"/>
              <a:tabLst>
                <a:tab pos="796925" algn="l"/>
              </a:tabLst>
            </a:pPr>
            <a:r>
              <a:rPr lang="en-US" sz="2400" i="1" dirty="0" err="1">
                <a:latin typeface="Times New Roman" panose="02020603050405020304" pitchFamily="18" charset="0"/>
                <a:cs typeface="Times New Roman" panose="02020603050405020304" pitchFamily="18" charset="0"/>
              </a:rPr>
              <a:t>Điều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chỉnh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hoạch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cấp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nước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Thành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phố</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Hồ</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Chí</a:t>
            </a:r>
            <a:r>
              <a:rPr lang="en-US" sz="2400" i="1" dirty="0">
                <a:latin typeface="Times New Roman" panose="02020603050405020304" pitchFamily="18" charset="0"/>
                <a:cs typeface="Times New Roman" panose="02020603050405020304" pitchFamily="18" charset="0"/>
              </a:rPr>
              <a:t> Minh </a:t>
            </a:r>
            <a:r>
              <a:rPr lang="en-US" sz="2400" i="1" dirty="0" err="1">
                <a:latin typeface="Times New Roman" panose="02020603050405020304" pitchFamily="18" charset="0"/>
                <a:cs typeface="Times New Roman" panose="02020603050405020304" pitchFamily="18" charset="0"/>
              </a:rPr>
              <a:t>đến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năm</a:t>
            </a:r>
            <a:r>
              <a:rPr lang="en-US" sz="2400" i="1" dirty="0">
                <a:latin typeface="Times New Roman" panose="02020603050405020304" pitchFamily="18" charset="0"/>
                <a:cs typeface="Times New Roman" panose="02020603050405020304" pitchFamily="18" charset="0"/>
              </a:rPr>
              <a:t> 2040, </a:t>
            </a:r>
            <a:r>
              <a:rPr lang="en-US" sz="2400" i="1" dirty="0" err="1">
                <a:latin typeface="Times New Roman" panose="02020603050405020304" pitchFamily="18" charset="0"/>
                <a:cs typeface="Times New Roman" panose="02020603050405020304" pitchFamily="18" charset="0"/>
              </a:rPr>
              <a:t>tầm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nhìn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năm</a:t>
            </a:r>
            <a:r>
              <a:rPr lang="en-US" sz="2400" i="1" dirty="0">
                <a:latin typeface="Times New Roman" panose="02020603050405020304" pitchFamily="18" charset="0"/>
                <a:cs typeface="Times New Roman" panose="02020603050405020304" pitchFamily="18" charset="0"/>
              </a:rPr>
              <a:t> 2060.</a:t>
            </a:r>
          </a:p>
          <a:p>
            <a:pPr marL="914400" indent="-457200" algn="just">
              <a:spcAft>
                <a:spcPts val="600"/>
              </a:spcAft>
              <a:buAutoNum type="romanLcParenBoth"/>
              <a:tabLst>
                <a:tab pos="574675" algn="l"/>
              </a:tabLst>
            </a:pPr>
            <a:r>
              <a:rPr lang="en-US" sz="2400" i="1" dirty="0" err="1">
                <a:latin typeface="Times New Roman" panose="02020603050405020304" pitchFamily="18" charset="0"/>
                <a:cs typeface="Times New Roman" panose="02020603050405020304" pitchFamily="18" charset="0"/>
              </a:rPr>
              <a:t>Cải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tạo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cấu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trúc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mạng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lưới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truyền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tải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phân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phối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triển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hệ</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cấp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nước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minh</a:t>
            </a:r>
            <a:r>
              <a:rPr lang="en-US" sz="2400" i="1" dirty="0">
                <a:latin typeface="Times New Roman" panose="02020603050405020304" pitchFamily="18" charset="0"/>
                <a:cs typeface="Times New Roman" panose="02020603050405020304" pitchFamily="18" charset="0"/>
              </a:rPr>
              <a:t>.</a:t>
            </a:r>
          </a:p>
          <a:p>
            <a:pPr marL="914400" indent="-457200" algn="just">
              <a:spcAft>
                <a:spcPts val="600"/>
              </a:spcAft>
              <a:buAutoNum type="romanLcParenBoth"/>
              <a:tabLst>
                <a:tab pos="574675" algn="l"/>
              </a:tabLst>
            </a:pPr>
            <a:r>
              <a:rPr lang="en-US" sz="2400" i="1" dirty="0" err="1">
                <a:latin typeface="Times New Roman" panose="02020603050405020304" pitchFamily="18" charset="0"/>
                <a:cs typeface="Times New Roman" panose="02020603050405020304" pitchFamily="18" charset="0"/>
              </a:rPr>
              <a:t>Lắp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đặt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thí</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trình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cung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cấp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nước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uống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vòi</a:t>
            </a:r>
            <a:r>
              <a:rPr lang="en-US" sz="2400" i="1" dirty="0">
                <a:latin typeface="Times New Roman" panose="02020603050405020304" pitchFamily="18" charset="0"/>
                <a:cs typeface="Times New Roman" panose="02020603050405020304" pitchFamily="18" charset="0"/>
              </a:rPr>
              <a:t> ở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cộng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viên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trường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học</a:t>
            </a:r>
            <a:r>
              <a:rPr lang="en-US" sz="2400" i="1" dirty="0">
                <a:latin typeface="Times New Roman" panose="02020603050405020304" pitchFamily="18" charset="0"/>
              </a:rPr>
              <a:t>, </a:t>
            </a:r>
            <a:r>
              <a:rPr lang="en-US" sz="2400" i="1" dirty="0" err="1">
                <a:latin typeface="Times New Roman" panose="02020603050405020304" pitchFamily="18" charset="0"/>
              </a:rPr>
              <a:t>bệnh</a:t>
            </a:r>
            <a:r>
              <a:rPr lang="en-US" sz="2400" i="1" dirty="0">
                <a:latin typeface="Times New Roman" panose="02020603050405020304" pitchFamily="18" charset="0"/>
              </a:rPr>
              <a:t> </a:t>
            </a:r>
            <a:r>
              <a:rPr lang="en-US" sz="2400" i="1" dirty="0" err="1">
                <a:latin typeface="Times New Roman" panose="02020603050405020304" pitchFamily="18" charset="0"/>
              </a:rPr>
              <a:t>viện</a:t>
            </a:r>
            <a:r>
              <a:rPr lang="en-US" sz="2400" i="1" dirty="0">
                <a:latin typeface="Times New Roman" panose="02020603050405020304" pitchFamily="18" charset="0"/>
              </a:rPr>
              <a:t>…</a:t>
            </a:r>
          </a:p>
          <a:p>
            <a:pPr marL="515938" indent="-457200" algn="just">
              <a:spcAft>
                <a:spcPts val="600"/>
              </a:spcAft>
              <a:buAutoNum type="arabicPeriod"/>
              <a:tabLst>
                <a:tab pos="515938" algn="l"/>
              </a:tabLst>
            </a:pPr>
            <a:endParaRPr lang="en-US" sz="2400" i="1" dirty="0">
              <a:latin typeface="Times New Roman" panose="02020603050405020304" pitchFamily="18" charset="0"/>
              <a:cs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09" y="1516114"/>
            <a:ext cx="2256818"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1600" b="1" i="1" dirty="0" err="1">
                <a:solidFill>
                  <a:schemeClr val="tx1"/>
                </a:solidFill>
                <a:latin typeface="Times New Roman" panose="02020603050405020304" pitchFamily="18" charset="0"/>
              </a:rPr>
              <a:t>Tăng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cường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lãnh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đạo</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chỉ</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đạo</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thực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hiện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Quyết</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định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số</a:t>
            </a:r>
            <a:r>
              <a:rPr lang="en-US" sz="1600" b="1" i="1" dirty="0">
                <a:solidFill>
                  <a:schemeClr val="tx1"/>
                </a:solidFill>
                <a:latin typeface="Times New Roman" panose="02020603050405020304" pitchFamily="18" charset="0"/>
              </a:rPr>
              <a:t> 2020/QĐ-UBND </a:t>
            </a:r>
            <a:r>
              <a:rPr lang="en-US" sz="1600" b="1" i="1" dirty="0" err="1">
                <a:solidFill>
                  <a:schemeClr val="tx1"/>
                </a:solidFill>
                <a:latin typeface="Times New Roman" panose="02020603050405020304" pitchFamily="18" charset="0"/>
              </a:rPr>
              <a:t>ngày</a:t>
            </a:r>
            <a:r>
              <a:rPr lang="en-US" sz="1600" b="1" i="1" dirty="0">
                <a:solidFill>
                  <a:schemeClr val="tx1"/>
                </a:solidFill>
                <a:latin typeface="Times New Roman" panose="02020603050405020304" pitchFamily="18" charset="0"/>
              </a:rPr>
              <a:t> 03/6/2021 </a:t>
            </a:r>
            <a:r>
              <a:rPr lang="en-US" sz="1600" b="1" i="1" dirty="0" err="1">
                <a:solidFill>
                  <a:schemeClr val="tx1"/>
                </a:solidFill>
                <a:latin typeface="Times New Roman" panose="02020603050405020304" pitchFamily="18" charset="0"/>
              </a:rPr>
              <a:t>của</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Ủy</a:t>
            </a:r>
            <a:r>
              <a:rPr lang="en-US" sz="1600" b="1" i="1" dirty="0">
                <a:solidFill>
                  <a:schemeClr val="tx1"/>
                </a:solidFill>
                <a:latin typeface="Times New Roman" panose="02020603050405020304" pitchFamily="18" charset="0"/>
              </a:rPr>
              <a:t> ban </a:t>
            </a:r>
            <a:r>
              <a:rPr lang="en-US" sz="1600" b="1" i="1" dirty="0" err="1">
                <a:solidFill>
                  <a:schemeClr val="tx1"/>
                </a:solidFill>
                <a:latin typeface="Times New Roman" panose="02020603050405020304" pitchFamily="18" charset="0"/>
              </a:rPr>
              <a:t>nhân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dân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Thành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phố</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Hồ</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Chí</a:t>
            </a:r>
            <a:r>
              <a:rPr lang="en-US" sz="1600" b="1" i="1" dirty="0">
                <a:solidFill>
                  <a:schemeClr val="tx1"/>
                </a:solidFill>
                <a:latin typeface="Times New Roman" panose="02020603050405020304" pitchFamily="18" charset="0"/>
              </a:rPr>
              <a:t> Minh </a:t>
            </a:r>
            <a:r>
              <a:rPr lang="en-US" sz="1600" b="1" i="1" dirty="0" err="1">
                <a:solidFill>
                  <a:schemeClr val="tx1"/>
                </a:solidFill>
                <a:latin typeface="Times New Roman" panose="02020603050405020304" pitchFamily="18" charset="0"/>
              </a:rPr>
              <a:t>về</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việc</a:t>
            </a:r>
            <a:r>
              <a:rPr lang="en-US" sz="1600" b="1" i="1" dirty="0">
                <a:solidFill>
                  <a:schemeClr val="tx1"/>
                </a:solidFill>
                <a:latin typeface="Times New Roman" panose="02020603050405020304" pitchFamily="18" charset="0"/>
              </a:rPr>
              <a:t> ban </a:t>
            </a:r>
            <a:r>
              <a:rPr lang="en-US" sz="1600" b="1" i="1" dirty="0" err="1">
                <a:solidFill>
                  <a:schemeClr val="tx1"/>
                </a:solidFill>
                <a:latin typeface="Times New Roman" panose="02020603050405020304" pitchFamily="18" charset="0"/>
              </a:rPr>
              <a:t>hành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Kế</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hoạch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thực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hiện</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Chương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trình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cung</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cấp</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nước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sạch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và</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chấm</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dứt</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khai</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thác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nước</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ngầm</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Thành</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phố</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Hồ</a:t>
            </a:r>
            <a:r>
              <a:rPr lang="en-US" sz="1600" b="1" i="1" dirty="0">
                <a:solidFill>
                  <a:schemeClr val="tx1"/>
                </a:solidFill>
                <a:latin typeface="Times New Roman" panose="02020603050405020304" pitchFamily="18" charset="0"/>
              </a:rPr>
              <a:t> </a:t>
            </a:r>
            <a:r>
              <a:rPr lang="en-US" sz="1600" b="1" i="1" dirty="0" err="1">
                <a:solidFill>
                  <a:schemeClr val="tx1"/>
                </a:solidFill>
                <a:latin typeface="Times New Roman" panose="02020603050405020304" pitchFamily="18" charset="0"/>
              </a:rPr>
              <a:t>Chí</a:t>
            </a:r>
            <a:r>
              <a:rPr lang="en-US" sz="1600" b="1" i="1" dirty="0">
                <a:solidFill>
                  <a:schemeClr val="tx1"/>
                </a:solidFill>
                <a:latin typeface="Times New Roman" panose="02020603050405020304" pitchFamily="18" charset="0"/>
              </a:rPr>
              <a:t> Minh </a:t>
            </a:r>
            <a:r>
              <a:rPr lang="en-US" sz="1600" b="1" i="1" dirty="0" err="1">
                <a:solidFill>
                  <a:schemeClr val="tx1"/>
                </a:solidFill>
                <a:latin typeface="Times New Roman" panose="02020603050405020304" pitchFamily="18" charset="0"/>
              </a:rPr>
              <a:t>năm</a:t>
            </a:r>
            <a:r>
              <a:rPr lang="en-US" sz="1600" b="1" i="1" dirty="0">
                <a:solidFill>
                  <a:schemeClr val="tx1"/>
                </a:solidFill>
                <a:latin typeface="Times New Roman" panose="02020603050405020304" pitchFamily="18" charset="0"/>
              </a:rPr>
              <a:t> 2021</a:t>
            </a:r>
            <a:r>
              <a:rPr lang="en-US" sz="1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endParaRPr lang="en-US" sz="1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0422481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785361"/>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err="1">
                <a:solidFill>
                  <a:schemeClr val="tx1"/>
                </a:solidFill>
                <a:latin typeface="Times New Roman" panose="02020603050405020304" pitchFamily="18" charset="0"/>
                <a:cs typeface="Times New Roman" panose="02020603050405020304" pitchFamily="18" charset="0"/>
              </a:rPr>
              <a:t>Nghị</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quyết</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chuyên</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đề</a:t>
            </a:r>
            <a:r>
              <a:rPr lang="en-US" sz="3600" b="1" i="1" dirty="0">
                <a:solidFill>
                  <a:schemeClr val="tx1"/>
                </a:solidFill>
                <a:latin typeface="Times New Roman" panose="02020603050405020304" pitchFamily="18" charset="0"/>
                <a:cs typeface="Times New Roman" panose="02020603050405020304" pitchFamily="18" charset="0"/>
              </a:rPr>
              <a:t> </a:t>
            </a:r>
            <a:r>
              <a:rPr lang="en-US" sz="3600" b="1" i="1" dirty="0" err="1">
                <a:solidFill>
                  <a:schemeClr val="tx1"/>
                </a:solidFill>
                <a:latin typeface="Times New Roman" panose="02020603050405020304" pitchFamily="18" charset="0"/>
                <a:cs typeface="Times New Roman" panose="02020603050405020304" pitchFamily="18" charset="0"/>
              </a:rPr>
              <a:t>số</a:t>
            </a:r>
            <a:r>
              <a:rPr lang="en-US" sz="3600" b="1" i="1" dirty="0">
                <a:solidFill>
                  <a:schemeClr val="tx1"/>
                </a:solidFill>
                <a:latin typeface="Times New Roman" panose="02020603050405020304" pitchFamily="18" charset="0"/>
                <a:cs typeface="Times New Roman" panose="02020603050405020304" pitchFamily="18" charset="0"/>
              </a:rPr>
              <a:t> 07-NQ/ĐU </a:t>
            </a:r>
            <a:r>
              <a:rPr lang="en-US" sz="3600" b="1" i="1" dirty="0" err="1">
                <a:solidFill>
                  <a:schemeClr val="tx1"/>
                </a:solidFill>
                <a:latin typeface="Times New Roman" panose="02020603050405020304" pitchFamily="18" charset="0"/>
                <a:cs typeface="Times New Roman" panose="02020603050405020304" pitchFamily="18" charset="0"/>
              </a:rPr>
              <a:t>ngày</a:t>
            </a:r>
            <a:r>
              <a:rPr lang="en-US" sz="3600" b="1" i="1" dirty="0">
                <a:solidFill>
                  <a:schemeClr val="tx1"/>
                </a:solidFill>
                <a:latin typeface="Times New Roman" panose="02020603050405020304" pitchFamily="18" charset="0"/>
                <a:cs typeface="Times New Roman" panose="02020603050405020304" pitchFamily="18" charset="0"/>
              </a:rPr>
              <a:t> 24/08/2021</a:t>
            </a:r>
          </a:p>
        </p:txBody>
      </p:sp>
      <p:sp>
        <p:nvSpPr>
          <p:cNvPr id="36" name="Rectangle 35">
            <a:extLst>
              <a:ext uri="{FF2B5EF4-FFF2-40B4-BE49-F238E27FC236}">
                <a16:creationId xmlns:a16="http://schemas.microsoft.com/office/drawing/2014/main" id="{73565C24-2562-4A47-8290-60198C8EBBBF}"/>
              </a:ext>
            </a:extLst>
          </p:cNvPr>
          <p:cNvSpPr/>
          <p:nvPr/>
        </p:nvSpPr>
        <p:spPr>
          <a:xfrm>
            <a:off x="1750979" y="1512587"/>
            <a:ext cx="10437695" cy="5401475"/>
          </a:xfrm>
          <a:prstGeom prst="rect">
            <a:avLst/>
          </a:prstGeom>
          <a:ln w="38100">
            <a:solidFill>
              <a:srgbClr val="FF0000"/>
            </a:solidFill>
          </a:ln>
        </p:spPr>
        <p:txBody>
          <a:bodyPr wrap="square" lIns="91430" tIns="45718" rIns="91430" bIns="45718">
            <a:spAutoFit/>
          </a:bodyPr>
          <a:lstStyle/>
          <a:p>
            <a:pPr marL="514350" indent="-514350" algn="just">
              <a:spcAft>
                <a:spcPts val="600"/>
              </a:spcAft>
              <a:buFont typeface="+mj-lt"/>
              <a:buAutoNum type="romanUcPeriod"/>
            </a:pPr>
            <a:r>
              <a:rPr lang="en-US" sz="2100" b="1" i="1" u="sng" dirty="0" err="1">
                <a:latin typeface="Times New Roman" panose="02020603050405020304" pitchFamily="18" charset="0"/>
                <a:ea typeface="Times New Roman" panose="02020603050405020304" pitchFamily="18" charset="0"/>
                <a:cs typeface="Times New Roman" panose="02020603050405020304" pitchFamily="18" charset="0"/>
              </a:rPr>
              <a:t>Căn</a:t>
            </a:r>
            <a:r>
              <a:rPr lang="en-US" sz="21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100" b="1" i="1" u="sng" dirty="0" err="1">
                <a:latin typeface="Times New Roman" panose="02020603050405020304" pitchFamily="18" charset="0"/>
                <a:ea typeface="Times New Roman" panose="02020603050405020304" pitchFamily="18" charset="0"/>
                <a:cs typeface="Times New Roman" panose="02020603050405020304" pitchFamily="18" charset="0"/>
              </a:rPr>
              <a:t>cứ</a:t>
            </a:r>
            <a:r>
              <a:rPr lang="en-US" sz="2100" b="1" i="1" u="sng" dirty="0">
                <a:latin typeface="Times New Roman" panose="02020603050405020304" pitchFamily="18" charset="0"/>
                <a:ea typeface="Times New Roman" panose="02020603050405020304" pitchFamily="18" charset="0"/>
                <a:cs typeface="Times New Roman" panose="02020603050405020304" pitchFamily="18" charset="0"/>
              </a:rPr>
              <a:t> (02): </a:t>
            </a:r>
          </a:p>
          <a:p>
            <a:pPr indent="515938" algn="just">
              <a:spcAft>
                <a:spcPts val="600"/>
              </a:spcAft>
              <a:tabLst>
                <a:tab pos="515938" algn="l"/>
              </a:tabLst>
            </a:pPr>
            <a:r>
              <a:rPr lang="en-US" sz="2100" i="1" dirty="0">
                <a:latin typeface="Times New Roman" panose="02020603050405020304" pitchFamily="18" charset="0"/>
              </a:rPr>
              <a:t>- </a:t>
            </a:r>
            <a:r>
              <a:rPr lang="en-US" sz="2100" i="1" dirty="0" err="1">
                <a:latin typeface="Times New Roman" panose="02020603050405020304" pitchFamily="18" charset="0"/>
              </a:rPr>
              <a:t>Chỉ</a:t>
            </a:r>
            <a:r>
              <a:rPr lang="en-US" sz="2100" i="1" dirty="0">
                <a:latin typeface="Times New Roman" panose="02020603050405020304" pitchFamily="18" charset="0"/>
              </a:rPr>
              <a:t> </a:t>
            </a:r>
            <a:r>
              <a:rPr lang="en-US" sz="2100" i="1" dirty="0" err="1">
                <a:latin typeface="Times New Roman" panose="02020603050405020304" pitchFamily="18" charset="0"/>
              </a:rPr>
              <a:t>thị</a:t>
            </a:r>
            <a:r>
              <a:rPr lang="en-US" sz="2100" i="1" dirty="0">
                <a:latin typeface="Times New Roman" panose="02020603050405020304" pitchFamily="18" charset="0"/>
              </a:rPr>
              <a:t> 16/CT-</a:t>
            </a:r>
            <a:r>
              <a:rPr lang="en-US" sz="2100" i="1" dirty="0" err="1">
                <a:latin typeface="Times New Roman" panose="02020603050405020304" pitchFamily="18" charset="0"/>
              </a:rPr>
              <a:t>TTg</a:t>
            </a:r>
            <a:r>
              <a:rPr lang="en-US" sz="2100" i="1" dirty="0">
                <a:latin typeface="Times New Roman" panose="02020603050405020304" pitchFamily="18" charset="0"/>
              </a:rPr>
              <a:t> </a:t>
            </a:r>
            <a:r>
              <a:rPr lang="en-US" sz="2100" i="1" dirty="0" err="1">
                <a:latin typeface="Times New Roman" panose="02020603050405020304" pitchFamily="18" charset="0"/>
              </a:rPr>
              <a:t>ngày</a:t>
            </a:r>
            <a:r>
              <a:rPr lang="en-US" sz="2100" i="1" dirty="0">
                <a:latin typeface="Times New Roman" panose="02020603050405020304" pitchFamily="18" charset="0"/>
              </a:rPr>
              <a:t> 31/3/2020 </a:t>
            </a:r>
            <a:r>
              <a:rPr lang="en-US" sz="2100" i="1" dirty="0" err="1">
                <a:latin typeface="Times New Roman" panose="02020603050405020304" pitchFamily="18" charset="0"/>
              </a:rPr>
              <a:t>của</a:t>
            </a:r>
            <a:r>
              <a:rPr lang="en-US" sz="2100" i="1" dirty="0">
                <a:latin typeface="Times New Roman" panose="02020603050405020304" pitchFamily="18" charset="0"/>
              </a:rPr>
              <a:t> </a:t>
            </a:r>
            <a:r>
              <a:rPr lang="en-US" sz="2100" i="1" dirty="0" err="1">
                <a:latin typeface="Times New Roman" panose="02020603050405020304" pitchFamily="18" charset="0"/>
              </a:rPr>
              <a:t>Thủ</a:t>
            </a:r>
            <a:r>
              <a:rPr lang="en-US" sz="2100" i="1" dirty="0">
                <a:latin typeface="Times New Roman" panose="02020603050405020304" pitchFamily="18" charset="0"/>
              </a:rPr>
              <a:t> </a:t>
            </a:r>
            <a:r>
              <a:rPr lang="en-US" sz="2100" i="1" dirty="0" err="1">
                <a:latin typeface="Times New Roman" panose="02020603050405020304" pitchFamily="18" charset="0"/>
              </a:rPr>
              <a:t>tướng</a:t>
            </a:r>
            <a:r>
              <a:rPr lang="en-US" sz="2100" i="1" dirty="0">
                <a:latin typeface="Times New Roman" panose="02020603050405020304" pitchFamily="18" charset="0"/>
              </a:rPr>
              <a:t> </a:t>
            </a:r>
            <a:r>
              <a:rPr lang="en-US" sz="2100" i="1" dirty="0" err="1">
                <a:latin typeface="Times New Roman" panose="02020603050405020304" pitchFamily="18" charset="0"/>
              </a:rPr>
              <a:t>Chính</a:t>
            </a:r>
            <a:r>
              <a:rPr lang="en-US" sz="2100" i="1" dirty="0">
                <a:latin typeface="Times New Roman" panose="02020603050405020304" pitchFamily="18" charset="0"/>
              </a:rPr>
              <a:t> </a:t>
            </a:r>
            <a:r>
              <a:rPr lang="en-US" sz="2100" i="1" dirty="0" err="1">
                <a:latin typeface="Times New Roman" panose="02020603050405020304" pitchFamily="18" charset="0"/>
              </a:rPr>
              <a:t>phủ</a:t>
            </a:r>
            <a:r>
              <a:rPr lang="en-US" sz="2100" i="1" dirty="0">
                <a:latin typeface="Times New Roman" panose="02020603050405020304" pitchFamily="18" charset="0"/>
              </a:rPr>
              <a:t> </a:t>
            </a:r>
            <a:r>
              <a:rPr lang="en-US" sz="2100" i="1" dirty="0" err="1">
                <a:latin typeface="Times New Roman" panose="02020603050405020304" pitchFamily="18" charset="0"/>
              </a:rPr>
              <a:t>về</a:t>
            </a:r>
            <a:r>
              <a:rPr lang="en-US" sz="2100" i="1" dirty="0">
                <a:latin typeface="Times New Roman" panose="02020603050405020304" pitchFamily="18" charset="0"/>
              </a:rPr>
              <a:t> </a:t>
            </a:r>
            <a:r>
              <a:rPr lang="en-US" sz="2100" i="1" dirty="0" err="1">
                <a:latin typeface="Times New Roman" panose="02020603050405020304" pitchFamily="18" charset="0"/>
              </a:rPr>
              <a:t>thực</a:t>
            </a:r>
            <a:r>
              <a:rPr lang="en-US" sz="2100" i="1" dirty="0">
                <a:latin typeface="Times New Roman" panose="02020603050405020304" pitchFamily="18" charset="0"/>
              </a:rPr>
              <a:t> </a:t>
            </a:r>
            <a:r>
              <a:rPr lang="en-US" sz="2100" i="1" dirty="0" err="1">
                <a:latin typeface="Times New Roman" panose="02020603050405020304" pitchFamily="18" charset="0"/>
              </a:rPr>
              <a:t>hiện</a:t>
            </a:r>
            <a:r>
              <a:rPr lang="en-US" sz="2100" i="1" dirty="0">
                <a:latin typeface="Times New Roman" panose="02020603050405020304" pitchFamily="18" charset="0"/>
              </a:rPr>
              <a:t> </a:t>
            </a:r>
            <a:r>
              <a:rPr lang="en-US" sz="2100" i="1" dirty="0" err="1">
                <a:latin typeface="Times New Roman" panose="02020603050405020304" pitchFamily="18" charset="0"/>
              </a:rPr>
              <a:t>các</a:t>
            </a:r>
            <a:r>
              <a:rPr lang="en-US" sz="2100" i="1" dirty="0">
                <a:latin typeface="Times New Roman" panose="02020603050405020304" pitchFamily="18" charset="0"/>
              </a:rPr>
              <a:t> </a:t>
            </a:r>
            <a:r>
              <a:rPr lang="en-US" sz="2100" i="1" dirty="0" err="1">
                <a:latin typeface="Times New Roman" panose="02020603050405020304" pitchFamily="18" charset="0"/>
              </a:rPr>
              <a:t>biện</a:t>
            </a:r>
            <a:r>
              <a:rPr lang="en-US" sz="2100" i="1" dirty="0">
                <a:latin typeface="Times New Roman" panose="02020603050405020304" pitchFamily="18" charset="0"/>
              </a:rPr>
              <a:t> </a:t>
            </a:r>
            <a:r>
              <a:rPr lang="en-US" sz="2100" i="1" dirty="0" err="1">
                <a:latin typeface="Times New Roman" panose="02020603050405020304" pitchFamily="18" charset="0"/>
              </a:rPr>
              <a:t>pháp</a:t>
            </a:r>
            <a:r>
              <a:rPr lang="en-US" sz="2100" i="1" dirty="0">
                <a:latin typeface="Times New Roman" panose="02020603050405020304" pitchFamily="18" charset="0"/>
              </a:rPr>
              <a:t> </a:t>
            </a:r>
            <a:r>
              <a:rPr lang="en-US" sz="2100" i="1" dirty="0" err="1">
                <a:latin typeface="Times New Roman" panose="02020603050405020304" pitchFamily="18" charset="0"/>
              </a:rPr>
              <a:t>cấp</a:t>
            </a:r>
            <a:r>
              <a:rPr lang="en-US" sz="2100" i="1" dirty="0">
                <a:latin typeface="Times New Roman" panose="02020603050405020304" pitchFamily="18" charset="0"/>
              </a:rPr>
              <a:t> </a:t>
            </a:r>
            <a:r>
              <a:rPr lang="en-US" sz="2100" i="1" dirty="0" err="1">
                <a:latin typeface="Times New Roman" panose="02020603050405020304" pitchFamily="18" charset="0"/>
              </a:rPr>
              <a:t>bách</a:t>
            </a:r>
            <a:r>
              <a:rPr lang="en-US" sz="2100" i="1" dirty="0">
                <a:latin typeface="Times New Roman" panose="02020603050405020304" pitchFamily="18" charset="0"/>
              </a:rPr>
              <a:t> </a:t>
            </a:r>
            <a:r>
              <a:rPr lang="en-US" sz="2100" i="1" dirty="0" err="1">
                <a:latin typeface="Times New Roman" panose="02020603050405020304" pitchFamily="18" charset="0"/>
              </a:rPr>
              <a:t>phòng</a:t>
            </a:r>
            <a:r>
              <a:rPr lang="en-US" sz="2100" i="1" dirty="0">
                <a:latin typeface="Times New Roman" panose="02020603050405020304" pitchFamily="18" charset="0"/>
              </a:rPr>
              <a:t>, </a:t>
            </a:r>
            <a:r>
              <a:rPr lang="en-US" sz="2100" i="1" dirty="0" err="1">
                <a:latin typeface="Times New Roman" panose="02020603050405020304" pitchFamily="18" charset="0"/>
              </a:rPr>
              <a:t>chống</a:t>
            </a:r>
            <a:r>
              <a:rPr lang="en-US" sz="2100" i="1" dirty="0">
                <a:latin typeface="Times New Roman" panose="02020603050405020304" pitchFamily="18" charset="0"/>
              </a:rPr>
              <a:t> </a:t>
            </a:r>
            <a:r>
              <a:rPr lang="en-US" sz="2100" i="1" dirty="0" err="1">
                <a:latin typeface="Times New Roman" panose="02020603050405020304" pitchFamily="18" charset="0"/>
              </a:rPr>
              <a:t>dịch</a:t>
            </a:r>
            <a:r>
              <a:rPr lang="en-US" sz="2100" i="1" dirty="0">
                <a:latin typeface="Times New Roman" panose="02020603050405020304" pitchFamily="18" charset="0"/>
              </a:rPr>
              <a:t> Covid-19;</a:t>
            </a:r>
          </a:p>
          <a:p>
            <a:pPr indent="515938" algn="just">
              <a:spcAft>
                <a:spcPts val="600"/>
              </a:spcAft>
              <a:tabLst>
                <a:tab pos="515938" algn="l"/>
              </a:tabLst>
            </a:pPr>
            <a:r>
              <a:rPr lang="en-US" sz="2100" i="1" dirty="0">
                <a:latin typeface="Times New Roman" panose="02020603050405020304" pitchFamily="18" charset="0"/>
              </a:rPr>
              <a:t>- </a:t>
            </a:r>
            <a:r>
              <a:rPr lang="en-US" sz="2100" i="1" dirty="0" err="1">
                <a:latin typeface="Times New Roman" panose="02020603050405020304" pitchFamily="18" charset="0"/>
              </a:rPr>
              <a:t>Nghị</a:t>
            </a:r>
            <a:r>
              <a:rPr lang="en-US" sz="2100" i="1" dirty="0">
                <a:latin typeface="Times New Roman" panose="02020603050405020304" pitchFamily="18" charset="0"/>
              </a:rPr>
              <a:t> </a:t>
            </a:r>
            <a:r>
              <a:rPr lang="en-US" sz="2100" i="1" dirty="0" err="1">
                <a:latin typeface="Times New Roman" panose="02020603050405020304" pitchFamily="18" charset="0"/>
              </a:rPr>
              <a:t>quyết</a:t>
            </a:r>
            <a:r>
              <a:rPr lang="en-US" sz="2100" i="1" dirty="0">
                <a:latin typeface="Times New Roman" panose="02020603050405020304" pitchFamily="18" charset="0"/>
              </a:rPr>
              <a:t> ố 86/NQ-CP </a:t>
            </a:r>
            <a:r>
              <a:rPr lang="en-US" sz="2100" i="1" dirty="0" err="1">
                <a:latin typeface="Times New Roman" panose="02020603050405020304" pitchFamily="18" charset="0"/>
              </a:rPr>
              <a:t>ngày</a:t>
            </a:r>
            <a:r>
              <a:rPr lang="en-US" sz="2100" i="1" dirty="0">
                <a:latin typeface="Times New Roman" panose="02020603050405020304" pitchFamily="18" charset="0"/>
              </a:rPr>
              <a:t> 06/8/2021 </a:t>
            </a:r>
            <a:r>
              <a:rPr lang="en-US" sz="2100" i="1" dirty="0" err="1">
                <a:latin typeface="Times New Roman" panose="02020603050405020304" pitchFamily="18" charset="0"/>
              </a:rPr>
              <a:t>của</a:t>
            </a:r>
            <a:r>
              <a:rPr lang="en-US" sz="2100" i="1" dirty="0">
                <a:latin typeface="Times New Roman" panose="02020603050405020304" pitchFamily="18" charset="0"/>
              </a:rPr>
              <a:t> </a:t>
            </a:r>
            <a:r>
              <a:rPr lang="en-US" sz="2100" i="1" dirty="0" err="1">
                <a:latin typeface="Times New Roman" panose="02020603050405020304" pitchFamily="18" charset="0"/>
              </a:rPr>
              <a:t>Chính</a:t>
            </a:r>
            <a:r>
              <a:rPr lang="en-US" sz="2100" i="1" dirty="0">
                <a:latin typeface="Times New Roman" panose="02020603050405020304" pitchFamily="18" charset="0"/>
              </a:rPr>
              <a:t> </a:t>
            </a:r>
            <a:r>
              <a:rPr lang="en-US" sz="2100" i="1" dirty="0" err="1">
                <a:latin typeface="Times New Roman" panose="02020603050405020304" pitchFamily="18" charset="0"/>
              </a:rPr>
              <a:t>phủ</a:t>
            </a:r>
            <a:r>
              <a:rPr lang="en-US" sz="2100" i="1" dirty="0">
                <a:latin typeface="Times New Roman" panose="02020603050405020304" pitchFamily="18" charset="0"/>
              </a:rPr>
              <a:t> </a:t>
            </a:r>
            <a:r>
              <a:rPr lang="en-US" sz="2100" i="1" dirty="0" err="1">
                <a:latin typeface="Times New Roman" panose="02020603050405020304" pitchFamily="18" charset="0"/>
              </a:rPr>
              <a:t>về</a:t>
            </a:r>
            <a:r>
              <a:rPr lang="en-US" sz="2100" i="1" dirty="0">
                <a:latin typeface="Times New Roman" panose="02020603050405020304" pitchFamily="18" charset="0"/>
              </a:rPr>
              <a:t> </a:t>
            </a:r>
            <a:r>
              <a:rPr lang="en-US" sz="2100" i="1" dirty="0" err="1">
                <a:latin typeface="Times New Roman" panose="02020603050405020304" pitchFamily="18" charset="0"/>
              </a:rPr>
              <a:t>các</a:t>
            </a:r>
            <a:r>
              <a:rPr lang="en-US" sz="2100" i="1" dirty="0">
                <a:latin typeface="Times New Roman" panose="02020603050405020304" pitchFamily="18" charset="0"/>
              </a:rPr>
              <a:t> </a:t>
            </a:r>
            <a:r>
              <a:rPr lang="en-US" sz="2100" i="1" dirty="0" err="1">
                <a:latin typeface="Times New Roman" panose="02020603050405020304" pitchFamily="18" charset="0"/>
              </a:rPr>
              <a:t>giải</a:t>
            </a:r>
            <a:r>
              <a:rPr lang="en-US" sz="2100" i="1" dirty="0">
                <a:latin typeface="Times New Roman" panose="02020603050405020304" pitchFamily="18" charset="0"/>
              </a:rPr>
              <a:t> </a:t>
            </a:r>
            <a:r>
              <a:rPr lang="en-US" sz="2100" i="1" dirty="0" err="1">
                <a:latin typeface="Times New Roman" panose="02020603050405020304" pitchFamily="18" charset="0"/>
              </a:rPr>
              <a:t>pháp</a:t>
            </a:r>
            <a:r>
              <a:rPr lang="en-US" sz="2100" i="1" dirty="0">
                <a:latin typeface="Times New Roman" panose="02020603050405020304" pitchFamily="18" charset="0"/>
              </a:rPr>
              <a:t> </a:t>
            </a:r>
            <a:r>
              <a:rPr lang="en-US" sz="2100" i="1" dirty="0" err="1">
                <a:latin typeface="Times New Roman" panose="02020603050405020304" pitchFamily="18" charset="0"/>
              </a:rPr>
              <a:t>cấp</a:t>
            </a:r>
            <a:r>
              <a:rPr lang="en-US" sz="2100" i="1" dirty="0">
                <a:latin typeface="Times New Roman" panose="02020603050405020304" pitchFamily="18" charset="0"/>
              </a:rPr>
              <a:t> </a:t>
            </a:r>
            <a:r>
              <a:rPr lang="en-US" sz="2100" i="1" dirty="0" err="1">
                <a:latin typeface="Times New Roman" panose="02020603050405020304" pitchFamily="18" charset="0"/>
              </a:rPr>
              <a:t>bách</a:t>
            </a:r>
            <a:r>
              <a:rPr lang="en-US" sz="2100" i="1" dirty="0">
                <a:latin typeface="Times New Roman" panose="02020603050405020304" pitchFamily="18" charset="0"/>
              </a:rPr>
              <a:t> </a:t>
            </a:r>
            <a:r>
              <a:rPr lang="en-US" sz="2100" i="1" dirty="0" err="1">
                <a:latin typeface="Times New Roman" panose="02020603050405020304" pitchFamily="18" charset="0"/>
              </a:rPr>
              <a:t>phòng</a:t>
            </a:r>
            <a:r>
              <a:rPr lang="en-US" sz="2100" i="1" dirty="0">
                <a:latin typeface="Times New Roman" panose="02020603050405020304" pitchFamily="18" charset="0"/>
              </a:rPr>
              <a:t> </a:t>
            </a:r>
            <a:r>
              <a:rPr lang="en-US" sz="2100" i="1" dirty="0" err="1">
                <a:latin typeface="Times New Roman" panose="02020603050405020304" pitchFamily="18" charset="0"/>
              </a:rPr>
              <a:t>chống</a:t>
            </a:r>
            <a:r>
              <a:rPr lang="en-US" sz="2100" i="1" dirty="0">
                <a:latin typeface="Times New Roman" panose="02020603050405020304" pitchFamily="18" charset="0"/>
              </a:rPr>
              <a:t> </a:t>
            </a:r>
            <a:r>
              <a:rPr lang="en-US" sz="2100" i="1" dirty="0" err="1">
                <a:latin typeface="Times New Roman" panose="02020603050405020304" pitchFamily="18" charset="0"/>
              </a:rPr>
              <a:t>dịch</a:t>
            </a:r>
            <a:r>
              <a:rPr lang="en-US" sz="2100" i="1" dirty="0">
                <a:latin typeface="Times New Roman" panose="02020603050405020304" pitchFamily="18" charset="0"/>
              </a:rPr>
              <a:t> </a:t>
            </a:r>
            <a:r>
              <a:rPr lang="en-US" sz="2100" i="1" dirty="0" err="1">
                <a:latin typeface="Times New Roman" panose="02020603050405020304" pitchFamily="18" charset="0"/>
              </a:rPr>
              <a:t>bệnh</a:t>
            </a:r>
            <a:r>
              <a:rPr lang="en-US" sz="2100" i="1" dirty="0">
                <a:latin typeface="Times New Roman" panose="02020603050405020304" pitchFamily="18" charset="0"/>
              </a:rPr>
              <a:t> Covid -19 </a:t>
            </a:r>
            <a:r>
              <a:rPr lang="en-US" sz="2100" i="1" dirty="0" err="1">
                <a:latin typeface="Times New Roman" panose="02020603050405020304" pitchFamily="18" charset="0"/>
              </a:rPr>
              <a:t>để</a:t>
            </a:r>
            <a:r>
              <a:rPr lang="en-US" sz="2100" i="1" dirty="0">
                <a:latin typeface="Times New Roman" panose="02020603050405020304" pitchFamily="18" charset="0"/>
              </a:rPr>
              <a:t> </a:t>
            </a:r>
            <a:r>
              <a:rPr lang="en-US" sz="2100" i="1" dirty="0" err="1">
                <a:latin typeface="Times New Roman" panose="02020603050405020304" pitchFamily="18" charset="0"/>
              </a:rPr>
              <a:t>thực</a:t>
            </a:r>
            <a:r>
              <a:rPr lang="en-US" sz="2100" i="1" dirty="0">
                <a:latin typeface="Times New Roman" panose="02020603050405020304" pitchFamily="18" charset="0"/>
              </a:rPr>
              <a:t> </a:t>
            </a:r>
            <a:r>
              <a:rPr lang="en-US" sz="2100" i="1" dirty="0" err="1">
                <a:latin typeface="Times New Roman" panose="02020603050405020304" pitchFamily="18" charset="0"/>
              </a:rPr>
              <a:t>hiện</a:t>
            </a:r>
            <a:r>
              <a:rPr lang="en-US" sz="2100" i="1" dirty="0">
                <a:latin typeface="Times New Roman" panose="02020603050405020304" pitchFamily="18" charset="0"/>
              </a:rPr>
              <a:t> </a:t>
            </a:r>
            <a:r>
              <a:rPr lang="en-US" sz="2100" i="1" dirty="0" err="1">
                <a:latin typeface="Times New Roman" panose="02020603050405020304" pitchFamily="18" charset="0"/>
              </a:rPr>
              <a:t>Nghị</a:t>
            </a:r>
            <a:r>
              <a:rPr lang="en-US" sz="2100" i="1" dirty="0">
                <a:latin typeface="Times New Roman" panose="02020603050405020304" pitchFamily="18" charset="0"/>
              </a:rPr>
              <a:t> </a:t>
            </a:r>
            <a:r>
              <a:rPr lang="en-US" sz="2100" i="1" dirty="0" err="1">
                <a:latin typeface="Times New Roman" panose="02020603050405020304" pitchFamily="18" charset="0"/>
              </a:rPr>
              <a:t>định</a:t>
            </a:r>
            <a:r>
              <a:rPr lang="en-US" sz="2100" i="1" dirty="0">
                <a:latin typeface="Times New Roman" panose="02020603050405020304" pitchFamily="18" charset="0"/>
              </a:rPr>
              <a:t> </a:t>
            </a:r>
            <a:r>
              <a:rPr lang="en-US" sz="2100" i="1" dirty="0" err="1">
                <a:latin typeface="Times New Roman" panose="02020603050405020304" pitchFamily="18" charset="0"/>
              </a:rPr>
              <a:t>số</a:t>
            </a:r>
            <a:r>
              <a:rPr lang="en-US" sz="2100" i="1" dirty="0">
                <a:latin typeface="Times New Roman" panose="02020603050405020304" pitchFamily="18" charset="0"/>
              </a:rPr>
              <a:t> 30/2021/QH15 </a:t>
            </a:r>
            <a:r>
              <a:rPr lang="en-US" sz="2100" i="1" dirty="0" err="1">
                <a:latin typeface="Times New Roman" panose="02020603050405020304" pitchFamily="18" charset="0"/>
              </a:rPr>
              <a:t>ngày</a:t>
            </a:r>
            <a:r>
              <a:rPr lang="en-US" sz="2100" i="1" dirty="0">
                <a:latin typeface="Times New Roman" panose="02020603050405020304" pitchFamily="18" charset="0"/>
              </a:rPr>
              <a:t> 28/07/2021 </a:t>
            </a:r>
            <a:r>
              <a:rPr lang="en-US" sz="2100" i="1" dirty="0" err="1">
                <a:latin typeface="Times New Roman" panose="02020603050405020304" pitchFamily="18" charset="0"/>
              </a:rPr>
              <a:t>của</a:t>
            </a:r>
            <a:r>
              <a:rPr lang="en-US" sz="2100" i="1" dirty="0">
                <a:latin typeface="Times New Roman" panose="02020603050405020304" pitchFamily="18" charset="0"/>
              </a:rPr>
              <a:t> </a:t>
            </a:r>
            <a:r>
              <a:rPr lang="en-US" sz="2100" i="1" dirty="0" err="1">
                <a:latin typeface="Times New Roman" panose="02020603050405020304" pitchFamily="18" charset="0"/>
              </a:rPr>
              <a:t>Quốc</a:t>
            </a:r>
            <a:r>
              <a:rPr lang="en-US" sz="2100" i="1" dirty="0">
                <a:latin typeface="Times New Roman" panose="02020603050405020304" pitchFamily="18" charset="0"/>
              </a:rPr>
              <a:t> </a:t>
            </a:r>
            <a:r>
              <a:rPr lang="en-US" sz="2100" i="1" dirty="0" err="1">
                <a:latin typeface="Times New Roman" panose="02020603050405020304" pitchFamily="18" charset="0"/>
              </a:rPr>
              <a:t>hội</a:t>
            </a:r>
            <a:r>
              <a:rPr lang="en-US" sz="2100" i="1" dirty="0">
                <a:latin typeface="Times New Roman" panose="02020603050405020304" pitchFamily="18" charset="0"/>
              </a:rPr>
              <a:t> </a:t>
            </a:r>
            <a:r>
              <a:rPr lang="en-US" sz="2100" i="1" dirty="0" err="1">
                <a:latin typeface="Times New Roman" panose="02020603050405020304" pitchFamily="18" charset="0"/>
              </a:rPr>
              <a:t>Khóa</a:t>
            </a:r>
            <a:r>
              <a:rPr lang="en-US" sz="2100" i="1" dirty="0">
                <a:latin typeface="Times New Roman" panose="02020603050405020304" pitchFamily="18" charset="0"/>
              </a:rPr>
              <a:t> XV.</a:t>
            </a:r>
          </a:p>
          <a:p>
            <a:pPr marL="58738" algn="just">
              <a:spcAft>
                <a:spcPts val="600"/>
              </a:spcAft>
              <a:tabLst>
                <a:tab pos="515938" algn="l"/>
              </a:tabLst>
            </a:pPr>
            <a:r>
              <a:rPr lang="en-US" sz="2100" b="1" i="1" u="sng" dirty="0">
                <a:latin typeface="Times New Roman" panose="02020603050405020304" pitchFamily="18" charset="0"/>
                <a:cs typeface="Times New Roman" panose="02020603050405020304" pitchFamily="18" charset="0"/>
              </a:rPr>
              <a:t>II. </a:t>
            </a:r>
            <a:r>
              <a:rPr lang="en-US" sz="2100" b="1" i="1" u="sng" dirty="0" err="1">
                <a:latin typeface="Times New Roman" panose="02020603050405020304" pitchFamily="18" charset="0"/>
                <a:cs typeface="Times New Roman" panose="02020603050405020304" pitchFamily="18" charset="0"/>
              </a:rPr>
              <a:t>Yêu</a:t>
            </a:r>
            <a:r>
              <a:rPr lang="en-US" sz="2100" b="1" i="1" u="sng" dirty="0">
                <a:latin typeface="Times New Roman" panose="02020603050405020304" pitchFamily="18" charset="0"/>
                <a:cs typeface="Times New Roman" panose="02020603050405020304" pitchFamily="18" charset="0"/>
              </a:rPr>
              <a:t> </a:t>
            </a:r>
            <a:r>
              <a:rPr lang="en-US" sz="2100" b="1" i="1" u="sng" dirty="0" err="1">
                <a:latin typeface="Times New Roman" panose="02020603050405020304" pitchFamily="18" charset="0"/>
                <a:cs typeface="Times New Roman" panose="02020603050405020304" pitchFamily="18" charset="0"/>
              </a:rPr>
              <a:t>cầu</a:t>
            </a:r>
            <a:r>
              <a:rPr lang="en-US" sz="2100" b="1" i="1" u="sng" dirty="0">
                <a:latin typeface="Times New Roman" panose="02020603050405020304" pitchFamily="18" charset="0"/>
                <a:cs typeface="Times New Roman" panose="02020603050405020304" pitchFamily="18" charset="0"/>
              </a:rPr>
              <a:t> (02):</a:t>
            </a:r>
          </a:p>
          <a:p>
            <a:pPr marL="457200" indent="-457200" algn="just">
              <a:spcAft>
                <a:spcPts val="600"/>
              </a:spcAft>
              <a:buAutoNum type="arabicParenBoth"/>
              <a:tabLst>
                <a:tab pos="515938" algn="l"/>
              </a:tabLst>
            </a:pP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Quán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triệt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triển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khai</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thực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hiện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nghiêm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túc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đồng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bộ</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hiệu</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quả</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biện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pháp</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phòng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chống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dịch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theo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chỉ</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đạo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của</a:t>
            </a:r>
            <a:r>
              <a:rPr lang="en-US" sz="2100" i="1" dirty="0">
                <a:latin typeface="Times New Roman" panose="02020603050405020304" pitchFamily="18" charset="0"/>
                <a:cs typeface="Times New Roman" panose="02020603050405020304" pitchFamily="18" charset="0"/>
              </a:rPr>
              <a:t> Ban </a:t>
            </a:r>
            <a:r>
              <a:rPr lang="en-US" sz="2100" i="1" dirty="0" err="1">
                <a:latin typeface="Times New Roman" panose="02020603050405020304" pitchFamily="18" charset="0"/>
                <a:cs typeface="Times New Roman" panose="02020603050405020304" pitchFamily="18" charset="0"/>
              </a:rPr>
              <a:t>Bí</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thư</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Thủ</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tướng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Chính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phủ</a:t>
            </a:r>
            <a:r>
              <a:rPr lang="en-US" sz="2100" i="1" dirty="0">
                <a:latin typeface="Times New Roman" panose="02020603050405020304" pitchFamily="18" charset="0"/>
                <a:cs typeface="Times New Roman" panose="02020603050405020304" pitchFamily="18" charset="0"/>
              </a:rPr>
              <a:t>, Ban </a:t>
            </a:r>
            <a:r>
              <a:rPr lang="en-US" sz="2100" i="1" dirty="0" err="1">
                <a:latin typeface="Times New Roman" panose="02020603050405020304" pitchFamily="18" charset="0"/>
                <a:cs typeface="Times New Roman" panose="02020603050405020304" pitchFamily="18" charset="0"/>
              </a:rPr>
              <a:t>chỉ</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đạo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phòng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chống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dịch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Trung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ương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Thành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phố</a:t>
            </a:r>
            <a:r>
              <a:rPr lang="en-US" sz="2100" i="1" dirty="0">
                <a:latin typeface="Times New Roman" panose="02020603050405020304" pitchFamily="18" charset="0"/>
              </a:rPr>
              <a:t>.</a:t>
            </a:r>
          </a:p>
          <a:p>
            <a:pPr marL="457200" indent="-457200" algn="just">
              <a:spcAft>
                <a:spcPts val="600"/>
              </a:spcAft>
              <a:buAutoNum type="arabicParenBoth"/>
              <a:tabLst>
                <a:tab pos="515938" algn="l"/>
              </a:tabLst>
            </a:pPr>
            <a:r>
              <a:rPr lang="en-US" sz="2100" i="1" dirty="0" err="1">
                <a:latin typeface="Times New Roman" panose="02020603050405020304" pitchFamily="18" charset="0"/>
              </a:rPr>
              <a:t>Hội</a:t>
            </a:r>
            <a:r>
              <a:rPr lang="en-US" sz="2100" i="1" dirty="0">
                <a:latin typeface="Times New Roman" panose="02020603050405020304" pitchFamily="18" charset="0"/>
              </a:rPr>
              <a:t> </a:t>
            </a:r>
            <a:r>
              <a:rPr lang="en-US" sz="2100" i="1" dirty="0" err="1">
                <a:latin typeface="Times New Roman" panose="02020603050405020304" pitchFamily="18" charset="0"/>
              </a:rPr>
              <a:t>đồng</a:t>
            </a:r>
            <a:r>
              <a:rPr lang="en-US" sz="2100" i="1" dirty="0">
                <a:latin typeface="Times New Roman" panose="02020603050405020304" pitchFamily="18" charset="0"/>
              </a:rPr>
              <a:t> </a:t>
            </a:r>
            <a:r>
              <a:rPr lang="en-US" sz="2100" i="1" dirty="0" err="1">
                <a:latin typeface="Times New Roman" panose="02020603050405020304" pitchFamily="18" charset="0"/>
              </a:rPr>
              <a:t>thành</a:t>
            </a:r>
            <a:r>
              <a:rPr lang="en-US" sz="2100" i="1" dirty="0">
                <a:latin typeface="Times New Roman" panose="02020603050405020304" pitchFamily="18" charset="0"/>
              </a:rPr>
              <a:t> </a:t>
            </a:r>
            <a:r>
              <a:rPr lang="en-US" sz="2100" i="1" dirty="0" err="1">
                <a:latin typeface="Times New Roman" panose="02020603050405020304" pitchFamily="18" charset="0"/>
              </a:rPr>
              <a:t>viên</a:t>
            </a:r>
            <a:r>
              <a:rPr lang="en-US" sz="2100" i="1" dirty="0">
                <a:latin typeface="Times New Roman" panose="02020603050405020304" pitchFamily="18" charset="0"/>
              </a:rPr>
              <a:t>, Ban </a:t>
            </a:r>
            <a:r>
              <a:rPr lang="en-US" sz="2100" i="1" dirty="0" err="1">
                <a:latin typeface="Times New Roman" panose="02020603050405020304" pitchFamily="18" charset="0"/>
              </a:rPr>
              <a:t>Tổng</a:t>
            </a:r>
            <a:r>
              <a:rPr lang="en-US" sz="2100" i="1" dirty="0">
                <a:latin typeface="Times New Roman" panose="02020603050405020304" pitchFamily="18" charset="0"/>
              </a:rPr>
              <a:t> </a:t>
            </a:r>
            <a:r>
              <a:rPr lang="en-US" sz="2100" i="1" dirty="0" err="1">
                <a:latin typeface="Times New Roman" panose="02020603050405020304" pitchFamily="18" charset="0"/>
              </a:rPr>
              <a:t>Giám</a:t>
            </a:r>
            <a:r>
              <a:rPr lang="en-US" sz="2100" i="1" dirty="0">
                <a:latin typeface="Times New Roman" panose="02020603050405020304" pitchFamily="18" charset="0"/>
              </a:rPr>
              <a:t> </a:t>
            </a:r>
            <a:r>
              <a:rPr lang="en-US" sz="2100" i="1" dirty="0" err="1">
                <a:latin typeface="Times New Roman" panose="02020603050405020304" pitchFamily="18" charset="0"/>
              </a:rPr>
              <a:t>đốc</a:t>
            </a:r>
            <a:r>
              <a:rPr lang="en-US" sz="2100" i="1" dirty="0">
                <a:latin typeface="Times New Roman" panose="02020603050405020304" pitchFamily="18" charset="0"/>
              </a:rPr>
              <a:t> </a:t>
            </a:r>
            <a:r>
              <a:rPr lang="en-US" sz="2100" i="1" dirty="0" err="1">
                <a:latin typeface="Times New Roman" panose="02020603050405020304" pitchFamily="18" charset="0"/>
              </a:rPr>
              <a:t>Tổng</a:t>
            </a:r>
            <a:r>
              <a:rPr lang="en-US" sz="2100" i="1" dirty="0">
                <a:latin typeface="Times New Roman" panose="02020603050405020304" pitchFamily="18" charset="0"/>
              </a:rPr>
              <a:t> </a:t>
            </a:r>
            <a:r>
              <a:rPr lang="en-US" sz="2100" i="1" dirty="0" err="1">
                <a:latin typeface="Times New Roman" panose="02020603050405020304" pitchFamily="18" charset="0"/>
              </a:rPr>
              <a:t>Công</a:t>
            </a:r>
            <a:r>
              <a:rPr lang="en-US" sz="2100" i="1" dirty="0">
                <a:latin typeface="Times New Roman" panose="02020603050405020304" pitchFamily="18" charset="0"/>
              </a:rPr>
              <a:t> ty, </a:t>
            </a:r>
            <a:r>
              <a:rPr lang="en-US" sz="2100" i="1" dirty="0" err="1">
                <a:latin typeface="Times New Roman" panose="02020603050405020304" pitchFamily="18" charset="0"/>
              </a:rPr>
              <a:t>Bí</a:t>
            </a:r>
            <a:r>
              <a:rPr lang="en-US" sz="2100" i="1" dirty="0">
                <a:latin typeface="Times New Roman" panose="02020603050405020304" pitchFamily="18" charset="0"/>
              </a:rPr>
              <a:t> </a:t>
            </a:r>
            <a:r>
              <a:rPr lang="en-US" sz="2100" i="1" dirty="0" err="1">
                <a:latin typeface="Times New Roman" panose="02020603050405020304" pitchFamily="18" charset="0"/>
              </a:rPr>
              <a:t>thư</a:t>
            </a:r>
            <a:r>
              <a:rPr lang="en-US" sz="2100" i="1" dirty="0">
                <a:latin typeface="Times New Roman" panose="02020603050405020304" pitchFamily="18" charset="0"/>
              </a:rPr>
              <a:t> </a:t>
            </a:r>
            <a:r>
              <a:rPr lang="en-US" sz="2100" i="1" dirty="0" err="1">
                <a:latin typeface="Times New Roman" panose="02020603050405020304" pitchFamily="18" charset="0"/>
              </a:rPr>
              <a:t>các</a:t>
            </a:r>
            <a:r>
              <a:rPr lang="en-US" sz="2100" i="1" dirty="0">
                <a:latin typeface="Times New Roman" panose="02020603050405020304" pitchFamily="18" charset="0"/>
              </a:rPr>
              <a:t> </a:t>
            </a:r>
            <a:r>
              <a:rPr lang="en-US" sz="2100" i="1" dirty="0" err="1">
                <a:latin typeface="Times New Roman" panose="02020603050405020304" pitchFamily="18" charset="0"/>
              </a:rPr>
              <a:t>cấp</a:t>
            </a:r>
            <a:r>
              <a:rPr lang="en-US" sz="2100" i="1" dirty="0">
                <a:latin typeface="Times New Roman" panose="02020603050405020304" pitchFamily="18" charset="0"/>
              </a:rPr>
              <a:t> </a:t>
            </a:r>
            <a:r>
              <a:rPr lang="en-US" sz="2100" i="1" dirty="0" err="1">
                <a:latin typeface="Times New Roman" panose="02020603050405020304" pitchFamily="18" charset="0"/>
              </a:rPr>
              <a:t>ủy</a:t>
            </a:r>
            <a:r>
              <a:rPr lang="en-US" sz="2100" i="1" dirty="0">
                <a:latin typeface="Times New Roman" panose="02020603050405020304" pitchFamily="18" charset="0"/>
              </a:rPr>
              <a:t> </a:t>
            </a:r>
            <a:r>
              <a:rPr lang="en-US" sz="2100" i="1" dirty="0" err="1">
                <a:latin typeface="Times New Roman" panose="02020603050405020304" pitchFamily="18" charset="0"/>
              </a:rPr>
              <a:t>cơ</a:t>
            </a:r>
            <a:r>
              <a:rPr lang="en-US" sz="2100" i="1" dirty="0">
                <a:latin typeface="Times New Roman" panose="02020603050405020304" pitchFamily="18" charset="0"/>
              </a:rPr>
              <a:t> </a:t>
            </a:r>
            <a:r>
              <a:rPr lang="en-US" sz="2100" i="1" dirty="0" err="1">
                <a:latin typeface="Times New Roman" panose="02020603050405020304" pitchFamily="18" charset="0"/>
              </a:rPr>
              <a:t>sở</a:t>
            </a:r>
            <a:r>
              <a:rPr lang="en-US" sz="2100" i="1" dirty="0">
                <a:latin typeface="Times New Roman" panose="02020603050405020304" pitchFamily="18" charset="0"/>
              </a:rPr>
              <a:t>, Ban </a:t>
            </a:r>
            <a:r>
              <a:rPr lang="en-US" sz="2100" i="1" dirty="0" err="1">
                <a:latin typeface="Times New Roman" panose="02020603050405020304" pitchFamily="18" charset="0"/>
              </a:rPr>
              <a:t>Giám</a:t>
            </a:r>
            <a:r>
              <a:rPr lang="en-US" sz="2100" i="1" dirty="0">
                <a:latin typeface="Times New Roman" panose="02020603050405020304" pitchFamily="18" charset="0"/>
              </a:rPr>
              <a:t> </a:t>
            </a:r>
            <a:r>
              <a:rPr lang="en-US" sz="2100" i="1" dirty="0" err="1">
                <a:latin typeface="Times New Roman" panose="02020603050405020304" pitchFamily="18" charset="0"/>
              </a:rPr>
              <a:t>đốc</a:t>
            </a:r>
            <a:r>
              <a:rPr lang="en-US" sz="2100" i="1" dirty="0">
                <a:latin typeface="Times New Roman" panose="02020603050405020304" pitchFamily="18" charset="0"/>
              </a:rPr>
              <a:t> </a:t>
            </a:r>
            <a:r>
              <a:rPr lang="en-US" sz="2100" i="1" dirty="0" err="1">
                <a:latin typeface="Times New Roman" panose="02020603050405020304" pitchFamily="18" charset="0"/>
              </a:rPr>
              <a:t>đơn</a:t>
            </a:r>
            <a:r>
              <a:rPr lang="en-US" sz="2100" i="1" dirty="0">
                <a:latin typeface="Times New Roman" panose="02020603050405020304" pitchFamily="18" charset="0"/>
              </a:rPr>
              <a:t> </a:t>
            </a:r>
            <a:r>
              <a:rPr lang="en-US" sz="2100" i="1" dirty="0" err="1">
                <a:latin typeface="Times New Roman" panose="02020603050405020304" pitchFamily="18" charset="0"/>
              </a:rPr>
              <a:t>vị</a:t>
            </a:r>
            <a:r>
              <a:rPr lang="en-US" sz="2100" i="1" dirty="0">
                <a:latin typeface="Times New Roman" panose="02020603050405020304" pitchFamily="18" charset="0"/>
              </a:rPr>
              <a:t> tang </a:t>
            </a:r>
            <a:r>
              <a:rPr lang="en-US" sz="2100" i="1" dirty="0" err="1">
                <a:latin typeface="Times New Roman" panose="02020603050405020304" pitchFamily="18" charset="0"/>
              </a:rPr>
              <a:t>cường</a:t>
            </a:r>
            <a:r>
              <a:rPr lang="en-US" sz="2100" i="1" dirty="0">
                <a:latin typeface="Times New Roman" panose="02020603050405020304" pitchFamily="18" charset="0"/>
              </a:rPr>
              <a:t> </a:t>
            </a:r>
            <a:r>
              <a:rPr lang="en-US" sz="2100" i="1" dirty="0" err="1">
                <a:latin typeface="Times New Roman" panose="02020603050405020304" pitchFamily="18" charset="0"/>
              </a:rPr>
              <a:t>lãnh</a:t>
            </a:r>
            <a:r>
              <a:rPr lang="en-US" sz="2100" i="1" dirty="0">
                <a:latin typeface="Times New Roman" panose="02020603050405020304" pitchFamily="18" charset="0"/>
              </a:rPr>
              <a:t> </a:t>
            </a:r>
            <a:r>
              <a:rPr lang="en-US" sz="2100" i="1" dirty="0" err="1">
                <a:latin typeface="Times New Roman" panose="02020603050405020304" pitchFamily="18" charset="0"/>
              </a:rPr>
              <a:t>đạo</a:t>
            </a:r>
            <a:r>
              <a:rPr lang="en-US" sz="2100" i="1" dirty="0">
                <a:latin typeface="Times New Roman" panose="02020603050405020304" pitchFamily="18" charset="0"/>
              </a:rPr>
              <a:t>, </a:t>
            </a:r>
            <a:r>
              <a:rPr lang="en-US" sz="2100" i="1" dirty="0" err="1">
                <a:latin typeface="Times New Roman" panose="02020603050405020304" pitchFamily="18" charset="0"/>
              </a:rPr>
              <a:t>chỉ</a:t>
            </a:r>
            <a:r>
              <a:rPr lang="en-US" sz="2100" i="1" dirty="0">
                <a:latin typeface="Times New Roman" panose="02020603050405020304" pitchFamily="18" charset="0"/>
              </a:rPr>
              <a:t> </a:t>
            </a:r>
            <a:r>
              <a:rPr lang="en-US" sz="2100" i="1" dirty="0" err="1">
                <a:latin typeface="Times New Roman" panose="02020603050405020304" pitchFamily="18" charset="0"/>
              </a:rPr>
              <a:t>đạo</a:t>
            </a:r>
            <a:r>
              <a:rPr lang="en-US" sz="2100" i="1" dirty="0">
                <a:latin typeface="Times New Roman" panose="02020603050405020304" pitchFamily="18" charset="0"/>
              </a:rPr>
              <a:t> </a:t>
            </a:r>
            <a:r>
              <a:rPr lang="en-US" sz="2100" i="1" dirty="0" err="1">
                <a:latin typeface="Times New Roman" panose="02020603050405020304" pitchFamily="18" charset="0"/>
              </a:rPr>
              <a:t>tập</a:t>
            </a:r>
            <a:r>
              <a:rPr lang="en-US" sz="2100" i="1" dirty="0">
                <a:latin typeface="Times New Roman" panose="02020603050405020304" pitchFamily="18" charset="0"/>
              </a:rPr>
              <a:t> </a:t>
            </a:r>
            <a:r>
              <a:rPr lang="en-US" sz="2100" i="1" dirty="0" err="1">
                <a:latin typeface="Times New Roman" panose="02020603050405020304" pitchFamily="18" charset="0"/>
              </a:rPr>
              <a:t>trung</a:t>
            </a:r>
            <a:r>
              <a:rPr lang="en-US" sz="2100" i="1" dirty="0">
                <a:latin typeface="Times New Roman" panose="02020603050405020304" pitchFamily="18" charset="0"/>
              </a:rPr>
              <a:t> </a:t>
            </a:r>
            <a:r>
              <a:rPr lang="en-US" sz="2100" i="1" dirty="0" err="1">
                <a:latin typeface="Times New Roman" panose="02020603050405020304" pitchFamily="18" charset="0"/>
              </a:rPr>
              <a:t>thực</a:t>
            </a:r>
            <a:r>
              <a:rPr lang="en-US" sz="2100" i="1" dirty="0">
                <a:latin typeface="Times New Roman" panose="02020603050405020304" pitchFamily="18" charset="0"/>
              </a:rPr>
              <a:t> </a:t>
            </a:r>
            <a:r>
              <a:rPr lang="en-US" sz="2100" i="1" dirty="0" err="1">
                <a:latin typeface="Times New Roman" panose="02020603050405020304" pitchFamily="18" charset="0"/>
              </a:rPr>
              <a:t>hiện</a:t>
            </a:r>
            <a:r>
              <a:rPr lang="en-US" sz="2100" i="1" dirty="0">
                <a:latin typeface="Times New Roman" panose="02020603050405020304" pitchFamily="18" charset="0"/>
              </a:rPr>
              <a:t> “</a:t>
            </a:r>
            <a:r>
              <a:rPr lang="en-US" sz="2100" i="1" dirty="0" err="1">
                <a:latin typeface="Times New Roman" panose="02020603050405020304" pitchFamily="18" charset="0"/>
              </a:rPr>
              <a:t>mục</a:t>
            </a:r>
            <a:r>
              <a:rPr lang="en-US" sz="2100" i="1" dirty="0">
                <a:latin typeface="Times New Roman" panose="02020603050405020304" pitchFamily="18" charset="0"/>
              </a:rPr>
              <a:t> </a:t>
            </a:r>
            <a:r>
              <a:rPr lang="en-US" sz="2100" i="1" dirty="0" err="1">
                <a:latin typeface="Times New Roman" panose="02020603050405020304" pitchFamily="18" charset="0"/>
              </a:rPr>
              <a:t>tiêu</a:t>
            </a:r>
            <a:r>
              <a:rPr lang="en-US" sz="2100" i="1" dirty="0">
                <a:latin typeface="Times New Roman" panose="02020603050405020304" pitchFamily="18" charset="0"/>
              </a:rPr>
              <a:t> </a:t>
            </a:r>
            <a:r>
              <a:rPr lang="en-US" sz="2100" i="1" dirty="0" err="1">
                <a:latin typeface="Times New Roman" panose="02020603050405020304" pitchFamily="18" charset="0"/>
              </a:rPr>
              <a:t>kép</a:t>
            </a:r>
            <a:r>
              <a:rPr lang="en-US" sz="2100" i="1" dirty="0">
                <a:latin typeface="Times New Roman" panose="02020603050405020304" pitchFamily="18" charset="0"/>
              </a:rPr>
              <a:t>”, </a:t>
            </a:r>
            <a:r>
              <a:rPr lang="en-US" sz="2100" i="1" dirty="0" err="1">
                <a:latin typeface="Times New Roman" panose="02020603050405020304" pitchFamily="18" charset="0"/>
              </a:rPr>
              <a:t>vừa</a:t>
            </a:r>
            <a:r>
              <a:rPr lang="en-US" sz="2100" i="1" dirty="0">
                <a:latin typeface="Times New Roman" panose="02020603050405020304" pitchFamily="18" charset="0"/>
              </a:rPr>
              <a:t> </a:t>
            </a:r>
            <a:r>
              <a:rPr lang="en-US" sz="2100" i="1" dirty="0" err="1">
                <a:latin typeface="Times New Roman" panose="02020603050405020304" pitchFamily="18" charset="0"/>
              </a:rPr>
              <a:t>quyết</a:t>
            </a:r>
            <a:r>
              <a:rPr lang="en-US" sz="2100" i="1" dirty="0">
                <a:latin typeface="Times New Roman" panose="02020603050405020304" pitchFamily="18" charset="0"/>
              </a:rPr>
              <a:t> </a:t>
            </a:r>
            <a:r>
              <a:rPr lang="en-US" sz="2100" i="1" dirty="0" err="1">
                <a:latin typeface="Times New Roman" panose="02020603050405020304" pitchFamily="18" charset="0"/>
              </a:rPr>
              <a:t>liệt</a:t>
            </a:r>
            <a:r>
              <a:rPr lang="en-US" sz="2100" i="1" dirty="0">
                <a:latin typeface="Times New Roman" panose="02020603050405020304" pitchFamily="18" charset="0"/>
              </a:rPr>
              <a:t> </a:t>
            </a:r>
            <a:r>
              <a:rPr lang="en-US" sz="2100" i="1" dirty="0" err="1">
                <a:latin typeface="Times New Roman" panose="02020603050405020304" pitchFamily="18" charset="0"/>
              </a:rPr>
              <a:t>phòng</a:t>
            </a:r>
            <a:r>
              <a:rPr lang="en-US" sz="2100" i="1" dirty="0">
                <a:latin typeface="Times New Roman" panose="02020603050405020304" pitchFamily="18" charset="0"/>
              </a:rPr>
              <a:t> </a:t>
            </a:r>
            <a:r>
              <a:rPr lang="en-US" sz="2100" i="1" dirty="0" err="1">
                <a:latin typeface="Times New Roman" panose="02020603050405020304" pitchFamily="18" charset="0"/>
              </a:rPr>
              <a:t>chống</a:t>
            </a:r>
            <a:r>
              <a:rPr lang="en-US" sz="2100" i="1" dirty="0">
                <a:latin typeface="Times New Roman" panose="02020603050405020304" pitchFamily="18" charset="0"/>
              </a:rPr>
              <a:t> </a:t>
            </a:r>
            <a:r>
              <a:rPr lang="en-US" sz="2100" i="1" dirty="0" err="1">
                <a:latin typeface="Times New Roman" panose="02020603050405020304" pitchFamily="18" charset="0"/>
              </a:rPr>
              <a:t>dịch</a:t>
            </a:r>
            <a:r>
              <a:rPr lang="en-US" sz="2100" i="1" dirty="0">
                <a:latin typeface="Times New Roman" panose="02020603050405020304" pitchFamily="18" charset="0"/>
              </a:rPr>
              <a:t> </a:t>
            </a:r>
            <a:r>
              <a:rPr lang="en-US" sz="2100" i="1" dirty="0" err="1">
                <a:latin typeface="Times New Roman" panose="02020603050405020304" pitchFamily="18" charset="0"/>
              </a:rPr>
              <a:t>bệnh</a:t>
            </a:r>
            <a:r>
              <a:rPr lang="en-US" sz="2100" i="1" dirty="0">
                <a:latin typeface="Times New Roman" panose="02020603050405020304" pitchFamily="18" charset="0"/>
              </a:rPr>
              <a:t> </a:t>
            </a:r>
            <a:r>
              <a:rPr lang="en-US" sz="2100" i="1" dirty="0" err="1">
                <a:latin typeface="Times New Roman" panose="02020603050405020304" pitchFamily="18" charset="0"/>
              </a:rPr>
              <a:t>hiệu</a:t>
            </a:r>
            <a:r>
              <a:rPr lang="en-US" sz="2100" i="1" dirty="0">
                <a:latin typeface="Times New Roman" panose="02020603050405020304" pitchFamily="18" charset="0"/>
              </a:rPr>
              <a:t> </a:t>
            </a:r>
            <a:r>
              <a:rPr lang="en-US" sz="2100" i="1" dirty="0" err="1">
                <a:latin typeface="Times New Roman" panose="02020603050405020304" pitchFamily="18" charset="0"/>
              </a:rPr>
              <a:t>quả</a:t>
            </a:r>
            <a:r>
              <a:rPr lang="en-US" sz="2100" i="1" dirty="0">
                <a:latin typeface="Times New Roman" panose="02020603050405020304" pitchFamily="18" charset="0"/>
              </a:rPr>
              <a:t>, </a:t>
            </a:r>
            <a:r>
              <a:rPr lang="en-US" sz="2100" i="1" dirty="0" err="1">
                <a:latin typeface="Times New Roman" panose="02020603050405020304" pitchFamily="18" charset="0"/>
              </a:rPr>
              <a:t>bảo</a:t>
            </a:r>
            <a:r>
              <a:rPr lang="en-US" sz="2100" i="1" dirty="0">
                <a:latin typeface="Times New Roman" panose="02020603050405020304" pitchFamily="18" charset="0"/>
              </a:rPr>
              <a:t> </a:t>
            </a:r>
            <a:r>
              <a:rPr lang="en-US" sz="2100" i="1" dirty="0" err="1">
                <a:latin typeface="Times New Roman" panose="02020603050405020304" pitchFamily="18" charset="0"/>
              </a:rPr>
              <a:t>vệ</a:t>
            </a:r>
            <a:r>
              <a:rPr lang="en-US" sz="2100" i="1" dirty="0">
                <a:latin typeface="Times New Roman" panose="02020603050405020304" pitchFamily="18" charset="0"/>
              </a:rPr>
              <a:t> </a:t>
            </a:r>
            <a:r>
              <a:rPr lang="en-US" sz="2100" i="1" dirty="0" err="1">
                <a:latin typeface="Times New Roman" panose="02020603050405020304" pitchFamily="18" charset="0"/>
              </a:rPr>
              <a:t>sức</a:t>
            </a:r>
            <a:r>
              <a:rPr lang="en-US" sz="2100" i="1" dirty="0">
                <a:latin typeface="Times New Roman" panose="02020603050405020304" pitchFamily="18" charset="0"/>
              </a:rPr>
              <a:t> </a:t>
            </a:r>
            <a:r>
              <a:rPr lang="en-US" sz="2100" i="1" dirty="0" err="1">
                <a:latin typeface="Times New Roman" panose="02020603050405020304" pitchFamily="18" charset="0"/>
              </a:rPr>
              <a:t>khỏe</a:t>
            </a:r>
            <a:r>
              <a:rPr lang="en-US" sz="2100" i="1" dirty="0">
                <a:latin typeface="Times New Roman" panose="02020603050405020304" pitchFamily="18" charset="0"/>
              </a:rPr>
              <a:t> </a:t>
            </a:r>
            <a:r>
              <a:rPr lang="en-US" sz="2100" i="1" dirty="0" err="1">
                <a:latin typeface="Times New Roman" panose="02020603050405020304" pitchFamily="18" charset="0"/>
              </a:rPr>
              <a:t>cho</a:t>
            </a:r>
            <a:r>
              <a:rPr lang="en-US" sz="2100" i="1" dirty="0">
                <a:latin typeface="Times New Roman" panose="02020603050405020304" pitchFamily="18" charset="0"/>
              </a:rPr>
              <a:t> </a:t>
            </a:r>
            <a:r>
              <a:rPr lang="en-US" sz="2100" i="1" dirty="0" err="1">
                <a:latin typeface="Times New Roman" panose="02020603050405020304" pitchFamily="18" charset="0"/>
              </a:rPr>
              <a:t>cán</a:t>
            </a:r>
            <a:r>
              <a:rPr lang="en-US" sz="2100" i="1" dirty="0">
                <a:latin typeface="Times New Roman" panose="02020603050405020304" pitchFamily="18" charset="0"/>
              </a:rPr>
              <a:t> </a:t>
            </a:r>
            <a:r>
              <a:rPr lang="en-US" sz="2100" i="1" dirty="0" err="1">
                <a:latin typeface="Times New Roman" panose="02020603050405020304" pitchFamily="18" charset="0"/>
              </a:rPr>
              <a:t>bộ</a:t>
            </a:r>
            <a:r>
              <a:rPr lang="en-US" sz="2100" i="1" dirty="0">
                <a:latin typeface="Times New Roman" panose="02020603050405020304" pitchFamily="18" charset="0"/>
              </a:rPr>
              <a:t>, </a:t>
            </a:r>
            <a:r>
              <a:rPr lang="en-US" sz="2100" i="1" dirty="0" err="1">
                <a:latin typeface="Times New Roman" panose="02020603050405020304" pitchFamily="18" charset="0"/>
              </a:rPr>
              <a:t>đảng</a:t>
            </a:r>
            <a:r>
              <a:rPr lang="en-US" sz="2100" i="1" dirty="0">
                <a:latin typeface="Times New Roman" panose="02020603050405020304" pitchFamily="18" charset="0"/>
              </a:rPr>
              <a:t> </a:t>
            </a:r>
            <a:r>
              <a:rPr lang="en-US" sz="2100" i="1" dirty="0" err="1">
                <a:latin typeface="Times New Roman" panose="02020603050405020304" pitchFamily="18" charset="0"/>
              </a:rPr>
              <a:t>viên</a:t>
            </a:r>
            <a:r>
              <a:rPr lang="en-US" sz="2100" i="1" dirty="0">
                <a:latin typeface="Times New Roman" panose="02020603050405020304" pitchFamily="18" charset="0"/>
              </a:rPr>
              <a:t> </a:t>
            </a:r>
            <a:r>
              <a:rPr lang="en-US" sz="2100" i="1" dirty="0" err="1">
                <a:latin typeface="Times New Roman" panose="02020603050405020304" pitchFamily="18" charset="0"/>
              </a:rPr>
              <a:t>và</a:t>
            </a:r>
            <a:r>
              <a:rPr lang="en-US" sz="2100" i="1" dirty="0">
                <a:latin typeface="Times New Roman" panose="02020603050405020304" pitchFamily="18" charset="0"/>
              </a:rPr>
              <a:t> </a:t>
            </a:r>
            <a:r>
              <a:rPr lang="en-US" sz="2100" i="1" dirty="0" err="1">
                <a:latin typeface="Times New Roman" panose="02020603050405020304" pitchFamily="18" charset="0"/>
              </a:rPr>
              <a:t>người</a:t>
            </a:r>
            <a:r>
              <a:rPr lang="en-US" sz="2100" i="1" dirty="0">
                <a:latin typeface="Times New Roman" panose="02020603050405020304" pitchFamily="18" charset="0"/>
              </a:rPr>
              <a:t> </a:t>
            </a:r>
            <a:r>
              <a:rPr lang="en-US" sz="2100" i="1" dirty="0" err="1">
                <a:latin typeface="Times New Roman" panose="02020603050405020304" pitchFamily="18" charset="0"/>
              </a:rPr>
              <a:t>lao</a:t>
            </a:r>
            <a:r>
              <a:rPr lang="en-US" sz="2100" i="1" dirty="0">
                <a:latin typeface="Times New Roman" panose="02020603050405020304" pitchFamily="18" charset="0"/>
              </a:rPr>
              <a:t> </a:t>
            </a:r>
            <a:r>
              <a:rPr lang="en-US" sz="2100" i="1" dirty="0" err="1">
                <a:latin typeface="Times New Roman" panose="02020603050405020304" pitchFamily="18" charset="0"/>
              </a:rPr>
              <a:t>động</a:t>
            </a:r>
            <a:r>
              <a:rPr lang="en-US" sz="2100" i="1" dirty="0">
                <a:latin typeface="Times New Roman" panose="02020603050405020304" pitchFamily="18" charset="0"/>
              </a:rPr>
              <a:t>, </a:t>
            </a:r>
            <a:r>
              <a:rPr lang="en-US" sz="2100" i="1" dirty="0" err="1">
                <a:latin typeface="Times New Roman" panose="02020603050405020304" pitchFamily="18" charset="0"/>
              </a:rPr>
              <a:t>vừa</a:t>
            </a:r>
            <a:r>
              <a:rPr lang="en-US" sz="2100" i="1" dirty="0">
                <a:latin typeface="Times New Roman" panose="02020603050405020304" pitchFamily="18" charset="0"/>
              </a:rPr>
              <a:t> </a:t>
            </a:r>
            <a:r>
              <a:rPr lang="en-US" sz="2100" i="1" dirty="0" err="1">
                <a:latin typeface="Times New Roman" panose="02020603050405020304" pitchFamily="18" charset="0"/>
              </a:rPr>
              <a:t>duy</a:t>
            </a:r>
            <a:r>
              <a:rPr lang="en-US" sz="2100" i="1" dirty="0">
                <a:latin typeface="Times New Roman" panose="02020603050405020304" pitchFamily="18" charset="0"/>
              </a:rPr>
              <a:t> </a:t>
            </a:r>
            <a:r>
              <a:rPr lang="en-US" sz="2100" i="1" dirty="0" err="1">
                <a:latin typeface="Times New Roman" panose="02020603050405020304" pitchFamily="18" charset="0"/>
              </a:rPr>
              <a:t>trì</a:t>
            </a:r>
            <a:r>
              <a:rPr lang="en-US" sz="2100" i="1" dirty="0">
                <a:latin typeface="Times New Roman" panose="02020603050405020304" pitchFamily="18" charset="0"/>
              </a:rPr>
              <a:t> </a:t>
            </a:r>
            <a:r>
              <a:rPr lang="en-US" sz="2100" i="1" dirty="0" err="1">
                <a:latin typeface="Times New Roman" panose="02020603050405020304" pitchFamily="18" charset="0"/>
              </a:rPr>
              <a:t>thực</a:t>
            </a:r>
            <a:r>
              <a:rPr lang="en-US" sz="2100" i="1" dirty="0">
                <a:latin typeface="Times New Roman" panose="02020603050405020304" pitchFamily="18" charset="0"/>
              </a:rPr>
              <a:t> </a:t>
            </a:r>
            <a:r>
              <a:rPr lang="en-US" sz="2100" i="1" dirty="0" err="1">
                <a:latin typeface="Times New Roman" panose="02020603050405020304" pitchFamily="18" charset="0"/>
              </a:rPr>
              <a:t>hiện</a:t>
            </a:r>
            <a:r>
              <a:rPr lang="en-US" sz="2100" i="1" dirty="0">
                <a:latin typeface="Times New Roman" panose="02020603050405020304" pitchFamily="18" charset="0"/>
              </a:rPr>
              <a:t> </a:t>
            </a:r>
            <a:r>
              <a:rPr lang="en-US" sz="2100" i="1" dirty="0" err="1">
                <a:latin typeface="Times New Roman" panose="02020603050405020304" pitchFamily="18" charset="0"/>
              </a:rPr>
              <a:t>hiệu</a:t>
            </a:r>
            <a:r>
              <a:rPr lang="en-US" sz="2100" i="1" dirty="0">
                <a:latin typeface="Times New Roman" panose="02020603050405020304" pitchFamily="18" charset="0"/>
              </a:rPr>
              <a:t> </a:t>
            </a:r>
            <a:r>
              <a:rPr lang="en-US" sz="2100" i="1" dirty="0" err="1">
                <a:latin typeface="Times New Roman" panose="02020603050405020304" pitchFamily="18" charset="0"/>
              </a:rPr>
              <a:t>quả</a:t>
            </a:r>
            <a:r>
              <a:rPr lang="en-US" sz="2100" i="1" dirty="0">
                <a:latin typeface="Times New Roman" panose="02020603050405020304" pitchFamily="18" charset="0"/>
              </a:rPr>
              <a:t> </a:t>
            </a:r>
            <a:r>
              <a:rPr lang="en-US" sz="2100" i="1" dirty="0" err="1">
                <a:latin typeface="Times New Roman" panose="02020603050405020304" pitchFamily="18" charset="0"/>
              </a:rPr>
              <a:t>nhiệm</a:t>
            </a:r>
            <a:r>
              <a:rPr lang="en-US" sz="2100" i="1" dirty="0">
                <a:latin typeface="Times New Roman" panose="02020603050405020304" pitchFamily="18" charset="0"/>
              </a:rPr>
              <a:t> </a:t>
            </a:r>
            <a:r>
              <a:rPr lang="en-US" sz="2100" i="1" dirty="0" err="1">
                <a:latin typeface="Times New Roman" panose="02020603050405020304" pitchFamily="18" charset="0"/>
              </a:rPr>
              <a:t>vụ</a:t>
            </a:r>
            <a:r>
              <a:rPr lang="en-US" sz="2100" i="1" dirty="0">
                <a:latin typeface="Times New Roman" panose="02020603050405020304" pitchFamily="18" charset="0"/>
              </a:rPr>
              <a:t> </a:t>
            </a:r>
            <a:r>
              <a:rPr lang="en-US" sz="2100" i="1" dirty="0" err="1">
                <a:latin typeface="Times New Roman" panose="02020603050405020304" pitchFamily="18" charset="0"/>
              </a:rPr>
              <a:t>chính</a:t>
            </a:r>
            <a:r>
              <a:rPr lang="en-US" sz="2100" i="1" dirty="0">
                <a:latin typeface="Times New Roman" panose="02020603050405020304" pitchFamily="18" charset="0"/>
              </a:rPr>
              <a:t> </a:t>
            </a:r>
            <a:r>
              <a:rPr lang="en-US" sz="2100" i="1" dirty="0" err="1">
                <a:latin typeface="Times New Roman" panose="02020603050405020304" pitchFamily="18" charset="0"/>
              </a:rPr>
              <a:t>trị</a:t>
            </a:r>
            <a:r>
              <a:rPr lang="en-US" sz="2100" i="1" dirty="0">
                <a:latin typeface="Times New Roman" panose="02020603050405020304" pitchFamily="18" charset="0"/>
              </a:rPr>
              <a:t>, </a:t>
            </a:r>
            <a:r>
              <a:rPr lang="en-US" sz="2100" i="1" dirty="0" err="1">
                <a:latin typeface="Times New Roman" panose="02020603050405020304" pitchFamily="18" charset="0"/>
              </a:rPr>
              <a:t>sản</a:t>
            </a:r>
            <a:r>
              <a:rPr lang="en-US" sz="2100" i="1" dirty="0">
                <a:latin typeface="Times New Roman" panose="02020603050405020304" pitchFamily="18" charset="0"/>
              </a:rPr>
              <a:t> </a:t>
            </a:r>
            <a:r>
              <a:rPr lang="en-US" sz="2100" i="1" dirty="0" err="1">
                <a:latin typeface="Times New Roman" panose="02020603050405020304" pitchFamily="18" charset="0"/>
              </a:rPr>
              <a:t>xuất</a:t>
            </a:r>
            <a:r>
              <a:rPr lang="en-US" sz="2100" i="1" dirty="0">
                <a:latin typeface="Times New Roman" panose="02020603050405020304" pitchFamily="18" charset="0"/>
              </a:rPr>
              <a:t> </a:t>
            </a:r>
            <a:r>
              <a:rPr lang="en-US" sz="2100" i="1" dirty="0" err="1">
                <a:latin typeface="Times New Roman" panose="02020603050405020304" pitchFamily="18" charset="0"/>
              </a:rPr>
              <a:t>kinh</a:t>
            </a:r>
            <a:r>
              <a:rPr lang="en-US" sz="2100" i="1" dirty="0">
                <a:latin typeface="Times New Roman" panose="02020603050405020304" pitchFamily="18" charset="0"/>
              </a:rPr>
              <a:t> </a:t>
            </a:r>
            <a:r>
              <a:rPr lang="en-US" sz="2100" i="1" dirty="0" err="1">
                <a:latin typeface="Times New Roman" panose="02020603050405020304" pitchFamily="18" charset="0"/>
              </a:rPr>
              <a:t>doanh</a:t>
            </a:r>
            <a:r>
              <a:rPr lang="en-US" sz="2100" i="1" dirty="0">
                <a:latin typeface="Times New Roman" panose="02020603050405020304" pitchFamily="18" charset="0"/>
              </a:rPr>
              <a:t>.</a:t>
            </a:r>
          </a:p>
          <a:p>
            <a:pPr marL="515938" indent="-457200" algn="just">
              <a:spcAft>
                <a:spcPts val="600"/>
              </a:spcAft>
              <a:buAutoNum type="arabicPeriod"/>
              <a:tabLst>
                <a:tab pos="515938" algn="l"/>
              </a:tabLst>
            </a:pPr>
            <a:endParaRPr lang="en-US" sz="2100" i="1" dirty="0">
              <a:latin typeface="Times New Roman" panose="02020603050405020304" pitchFamily="18" charset="0"/>
              <a:cs typeface="Times New Roman" panose="02020603050405020304" pitchFamily="18" charset="0"/>
            </a:endParaRP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09" y="1516114"/>
            <a:ext cx="2256818"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2000" b="1" i="1" dirty="0" err="1">
                <a:solidFill>
                  <a:schemeClr val="tx1"/>
                </a:solidFill>
                <a:latin typeface="Times New Roman" panose="02020603050405020304" pitchFamily="18" charset="0"/>
              </a:rPr>
              <a:t>Tăng</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cường</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lãnh</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đạo</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chỉ</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đạo</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triển</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khai</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hiệu</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quả</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các</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biện</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pháp</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phòng</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chống</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dịch</a:t>
            </a:r>
            <a:r>
              <a:rPr lang="en-US" sz="2000" b="1" i="1" dirty="0">
                <a:solidFill>
                  <a:schemeClr val="tx1"/>
                </a:solidFill>
                <a:latin typeface="Times New Roman" panose="02020603050405020304" pitchFamily="18" charset="0"/>
              </a:rPr>
              <a:t> Covid 19 </a:t>
            </a:r>
            <a:r>
              <a:rPr lang="en-US" sz="2000" b="1" i="1" dirty="0" err="1">
                <a:solidFill>
                  <a:schemeClr val="tx1"/>
                </a:solidFill>
                <a:latin typeface="Times New Roman" panose="02020603050405020304" pitchFamily="18" charset="0"/>
              </a:rPr>
              <a:t>theo</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Chỉ</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thị</a:t>
            </a:r>
            <a:r>
              <a:rPr lang="en-US" sz="2000" b="1" i="1" dirty="0">
                <a:solidFill>
                  <a:schemeClr val="tx1"/>
                </a:solidFill>
                <a:latin typeface="Times New Roman" panose="02020603050405020304" pitchFamily="18" charset="0"/>
              </a:rPr>
              <a:t> 16/CT-</a:t>
            </a:r>
            <a:r>
              <a:rPr lang="en-US" sz="2000" b="1" i="1" dirty="0" err="1">
                <a:solidFill>
                  <a:schemeClr val="tx1"/>
                </a:solidFill>
                <a:latin typeface="Times New Roman" panose="02020603050405020304" pitchFamily="18" charset="0"/>
              </a:rPr>
              <a:t>TTg</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ngày</a:t>
            </a:r>
            <a:r>
              <a:rPr lang="en-US" sz="2000" b="1" i="1" dirty="0">
                <a:solidFill>
                  <a:schemeClr val="tx1"/>
                </a:solidFill>
                <a:latin typeface="Times New Roman" panose="02020603050405020304" pitchFamily="18" charset="0"/>
              </a:rPr>
              <a:t> 31/3/2020 </a:t>
            </a:r>
            <a:r>
              <a:rPr lang="en-US" sz="2000" b="1" i="1" dirty="0" err="1">
                <a:solidFill>
                  <a:schemeClr val="tx1"/>
                </a:solidFill>
                <a:latin typeface="Times New Roman" panose="02020603050405020304" pitchFamily="18" charset="0"/>
              </a:rPr>
              <a:t>và</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Nghị</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quyết</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số</a:t>
            </a:r>
            <a:r>
              <a:rPr lang="en-US" sz="2000" b="1" i="1" dirty="0">
                <a:solidFill>
                  <a:schemeClr val="tx1"/>
                </a:solidFill>
                <a:latin typeface="Times New Roman" panose="02020603050405020304" pitchFamily="18" charset="0"/>
              </a:rPr>
              <a:t> 86/NQ-CP </a:t>
            </a:r>
            <a:r>
              <a:rPr lang="en-US" sz="2000" b="1" i="1" dirty="0" err="1">
                <a:solidFill>
                  <a:schemeClr val="tx1"/>
                </a:solidFill>
                <a:latin typeface="Times New Roman" panose="02020603050405020304" pitchFamily="18" charset="0"/>
              </a:rPr>
              <a:t>ngày</a:t>
            </a:r>
            <a:r>
              <a:rPr lang="en-US" sz="2000" b="1" i="1" dirty="0">
                <a:solidFill>
                  <a:schemeClr val="tx1"/>
                </a:solidFill>
                <a:latin typeface="Times New Roman" panose="02020603050405020304" pitchFamily="18" charset="0"/>
              </a:rPr>
              <a:t> 06/8/2021 </a:t>
            </a:r>
            <a:r>
              <a:rPr lang="en-US" sz="2000" b="1" i="1" dirty="0" err="1">
                <a:solidFill>
                  <a:schemeClr val="tx1"/>
                </a:solidFill>
                <a:latin typeface="Times New Roman" panose="02020603050405020304" pitchFamily="18" charset="0"/>
              </a:rPr>
              <a:t>của</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Chính</a:t>
            </a:r>
            <a:r>
              <a:rPr lang="en-US" sz="2000" b="1" i="1" dirty="0">
                <a:solidFill>
                  <a:schemeClr val="tx1"/>
                </a:solidFill>
                <a:latin typeface="Times New Roman" panose="02020603050405020304" pitchFamily="18" charset="0"/>
              </a:rPr>
              <a:t> </a:t>
            </a:r>
            <a:r>
              <a:rPr lang="en-US" sz="2000" b="1" i="1" dirty="0" err="1">
                <a:solidFill>
                  <a:schemeClr val="tx1"/>
                </a:solidFill>
                <a:latin typeface="Times New Roman" panose="02020603050405020304" pitchFamily="18" charset="0"/>
              </a:rPr>
              <a:t>phủ</a:t>
            </a:r>
            <a:endParaRPr lang="en-US" sz="20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101206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solidFill>
                  <a:srgbClr val="FFFF00"/>
                </a:solidFill>
                <a:latin typeface="Arial" charset="0"/>
                <a:ea typeface="ＭＳ Ｐゴシック" charset="0"/>
                <a:cs typeface="Arial" charset="0"/>
              </a:rPr>
              <a:t>PHẦN II. CÁC NGHỊ QUYẾT CHUYÊN ĐỀ TRONG LÃNH ĐẠO NHIỆM VỤ SXKD CỦA BTV ĐU TỔNG CÔNG TY</a:t>
            </a:r>
            <a:endParaRPr lang="en-US" sz="28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9199151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4"/>
            <a:ext cx="11674933" cy="186334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600" b="1" i="1" dirty="0">
                <a:solidFill>
                  <a:schemeClr val="tx1"/>
                </a:solidFill>
                <a:latin typeface="Times New Roman" panose="02020603050405020304" pitchFamily="18" charset="0"/>
                <a:cs typeface="Times New Roman" panose="02020603050405020304" pitchFamily="18" charset="0"/>
              </a:rPr>
              <a:t>MỘT SỐ KẾT LUẬN QUAN TRỌNG TRONG LÃNH ĐẠO NHIỆM VỤ SXKD CỦA BAN THƯỜNG VỤ ĐẢNG ỦY TỔNG CÔNG TY</a:t>
            </a: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
        <p:nvSpPr>
          <p:cNvPr id="2" name="Explosion: 8 Points 1">
            <a:extLst>
              <a:ext uri="{FF2B5EF4-FFF2-40B4-BE49-F238E27FC236}">
                <a16:creationId xmlns:a16="http://schemas.microsoft.com/office/drawing/2014/main" id="{1A33990E-D08A-AADF-64ED-726ACCB4B470}"/>
              </a:ext>
            </a:extLst>
          </p:cNvPr>
          <p:cNvSpPr/>
          <p:nvPr/>
        </p:nvSpPr>
        <p:spPr>
          <a:xfrm>
            <a:off x="953589" y="3213463"/>
            <a:ext cx="1894114" cy="1645920"/>
          </a:xfrm>
          <a:prstGeom prst="irregularSeal1">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4800" b="1" spc="10" dirty="0">
                <a:solidFill>
                  <a:srgbClr val="FF0000"/>
                </a:solidFill>
                <a:latin typeface="Times New Roman" panose="02020603050405020304" pitchFamily="18" charset="0"/>
                <a:ea typeface="Calibri" panose="020F0502020204030204" pitchFamily="34" charset="0"/>
              </a:rPr>
              <a:t>13</a:t>
            </a:r>
            <a:endParaRPr lang="en-US" sz="4800" b="1" spc="10" dirty="0">
              <a:solidFill>
                <a:srgbClr val="FF0000"/>
              </a:solidFill>
              <a:effectLst/>
              <a:latin typeface="Times New Roman" panose="02020603050405020304" pitchFamily="18" charset="0"/>
              <a:ea typeface="Calibri" panose="020F0502020204030204" pitchFamily="34" charset="0"/>
            </a:endParaRPr>
          </a:p>
        </p:txBody>
      </p:sp>
      <p:sp>
        <p:nvSpPr>
          <p:cNvPr id="4" name="Rectangle: Rounded Corners 3">
            <a:extLst>
              <a:ext uri="{FF2B5EF4-FFF2-40B4-BE49-F238E27FC236}">
                <a16:creationId xmlns:a16="http://schemas.microsoft.com/office/drawing/2014/main" id="{D200E19C-DBFA-59AD-84CE-6821E928FE83}"/>
              </a:ext>
            </a:extLst>
          </p:cNvPr>
          <p:cNvSpPr/>
          <p:nvPr/>
        </p:nvSpPr>
        <p:spPr>
          <a:xfrm>
            <a:off x="2847703" y="2986944"/>
            <a:ext cx="8837491" cy="186334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vi-VN" sz="2800" b="1" i="1" dirty="0">
                <a:solidFill>
                  <a:schemeClr val="tx1"/>
                </a:solidFill>
                <a:latin typeface="Times New Roman" panose="02020603050405020304" pitchFamily="18" charset="0"/>
                <a:cs typeface="Times New Roman" panose="02020603050405020304" pitchFamily="18" charset="0"/>
                <a:hlinkClick r:id="rId3" action="ppaction://hlinkfile"/>
              </a:rPr>
              <a:t>KẾT LUẬN QUAN TRỌNG CỦA BAN THƯỜNG VỤ ĐU TCT.docx</a:t>
            </a:r>
            <a:endParaRPr lang="en-US" sz="28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8882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ADFA5D1-C7D5-497F-8C22-2F20A38FA7F5}"/>
              </a:ext>
            </a:extLst>
          </p:cNvPr>
          <p:cNvSpPr>
            <a:spLocks noGrp="1"/>
          </p:cNvSpPr>
          <p:nvPr>
            <p:ph type="title"/>
          </p:nvPr>
        </p:nvSpPr>
        <p:spPr>
          <a:xfrm>
            <a:off x="1730477" y="63514"/>
            <a:ext cx="10461523" cy="701570"/>
          </a:xfrm>
        </p:spPr>
        <p:txBody>
          <a:bodyPr>
            <a:noAutofit/>
          </a:bodyPr>
          <a:lstStyle/>
          <a:p>
            <a:pPr>
              <a:defRPr/>
            </a:pPr>
            <a:r>
              <a:rPr lang="en-US" sz="2800" b="1" dirty="0">
                <a:solidFill>
                  <a:srgbClr val="FFFF00"/>
                </a:solidFill>
                <a:latin typeface="Arial" pitchFamily="34" charset="0"/>
                <a:cs typeface="Arial" pitchFamily="34" charset="0"/>
              </a:rPr>
              <a:t>ĐẢNG BỘ TỔNG CÔNG TY CẤP NƯỚC SÀI GÒN TNHH MTV</a:t>
            </a:r>
          </a:p>
        </p:txBody>
      </p:sp>
      <p:grpSp>
        <p:nvGrpSpPr>
          <p:cNvPr id="2" name="Group 1">
            <a:extLst>
              <a:ext uri="{FF2B5EF4-FFF2-40B4-BE49-F238E27FC236}">
                <a16:creationId xmlns:a16="http://schemas.microsoft.com/office/drawing/2014/main" id="{2232D7D1-68D5-488E-B5E5-73EF3E5AAC47}"/>
              </a:ext>
            </a:extLst>
          </p:cNvPr>
          <p:cNvGrpSpPr/>
          <p:nvPr/>
        </p:nvGrpSpPr>
        <p:grpSpPr>
          <a:xfrm>
            <a:off x="536448" y="1135349"/>
            <a:ext cx="11545824" cy="5356891"/>
            <a:chOff x="1411574" y="1231548"/>
            <a:chExt cx="9441950" cy="3791451"/>
          </a:xfrm>
        </p:grpSpPr>
        <p:sp>
          <p:nvSpPr>
            <p:cNvPr id="6" name="Arrow: Down 5">
              <a:extLst>
                <a:ext uri="{FF2B5EF4-FFF2-40B4-BE49-F238E27FC236}">
                  <a16:creationId xmlns:a16="http://schemas.microsoft.com/office/drawing/2014/main" id="{BCA5DBD3-10CC-448D-940C-9C7AD178D9D1}"/>
                </a:ext>
              </a:extLst>
            </p:cNvPr>
            <p:cNvSpPr/>
            <p:nvPr/>
          </p:nvSpPr>
          <p:spPr>
            <a:xfrm>
              <a:off x="5633884" y="2204373"/>
              <a:ext cx="835742" cy="42885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endParaRPr lang="en-US" sz="2000" b="1" spc="10" dirty="0">
                <a:solidFill>
                  <a:srgbClr val="FF0000"/>
                </a:solidFill>
                <a:effectLst/>
                <a:latin typeface="Times New Roman" panose="02020603050405020304" pitchFamily="18" charset="0"/>
                <a:ea typeface="Calibri" panose="020F0502020204030204" pitchFamily="34" charset="0"/>
              </a:endParaRPr>
            </a:p>
          </p:txBody>
        </p:sp>
        <p:sp>
          <p:nvSpPr>
            <p:cNvPr id="9" name="Curved Down Ribbon 6">
              <a:extLst>
                <a:ext uri="{FF2B5EF4-FFF2-40B4-BE49-F238E27FC236}">
                  <a16:creationId xmlns:a16="http://schemas.microsoft.com/office/drawing/2014/main" id="{036283B6-3C0D-4D63-BEB4-8698E9FC7097}"/>
                </a:ext>
              </a:extLst>
            </p:cNvPr>
            <p:cNvSpPr/>
            <p:nvPr/>
          </p:nvSpPr>
          <p:spPr>
            <a:xfrm>
              <a:off x="1411574" y="1231548"/>
              <a:ext cx="9368853" cy="979267"/>
            </a:xfrm>
            <a:prstGeom prst="ellipseRibbon">
              <a:avLst/>
            </a:prstGeom>
            <a:solidFill>
              <a:srgbClr val="CC3300"/>
            </a:solidFill>
          </p:spPr>
          <p:style>
            <a:lnRef idx="3">
              <a:schemeClr val="lt1"/>
            </a:lnRef>
            <a:fillRef idx="1">
              <a:schemeClr val="accent2"/>
            </a:fillRef>
            <a:effectRef idx="1">
              <a:schemeClr val="accent2"/>
            </a:effectRef>
            <a:fontRef idx="minor">
              <a:schemeClr val="lt1"/>
            </a:fontRef>
          </p:style>
          <p:txBody>
            <a:bodyPr lIns="91430" tIns="45718" rIns="91430" bIns="45718"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defRPr/>
              </a:pPr>
              <a:r>
                <a:rPr lang="en-US" sz="3600" b="1" dirty="0">
                  <a:solidFill>
                    <a:schemeClr val="bg1"/>
                  </a:solidFill>
                  <a:latin typeface="Calibri" panose="020F0502020204030204" pitchFamily="34" charset="0"/>
                  <a:cs typeface="Calibri" panose="020F0502020204030204" pitchFamily="34" charset="0"/>
                </a:rPr>
                <a:t>PHẦN 3</a:t>
              </a:r>
            </a:p>
          </p:txBody>
        </p:sp>
        <p:sp>
          <p:nvSpPr>
            <p:cNvPr id="3" name="Scroll: Horizontal 2">
              <a:extLst>
                <a:ext uri="{FF2B5EF4-FFF2-40B4-BE49-F238E27FC236}">
                  <a16:creationId xmlns:a16="http://schemas.microsoft.com/office/drawing/2014/main" id="{72D829B8-549F-41F9-9685-2BC36CEB0544}"/>
                </a:ext>
              </a:extLst>
            </p:cNvPr>
            <p:cNvSpPr/>
            <p:nvPr/>
          </p:nvSpPr>
          <p:spPr>
            <a:xfrm>
              <a:off x="1484671" y="2362861"/>
              <a:ext cx="9368853" cy="2660138"/>
            </a:xfrm>
            <a:prstGeom prst="horizontalScroll">
              <a:avLst/>
            </a:prstGeom>
            <a:solidFill>
              <a:schemeClr val="accent1">
                <a:lumMod val="20000"/>
                <a:lumOff val="8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buClr>
                  <a:srgbClr val="FF0000"/>
                </a:buClr>
                <a:defRPr/>
              </a:pPr>
              <a:r>
                <a:rPr lang="en-US" sz="2600" b="1" i="1" dirty="0" err="1">
                  <a:solidFill>
                    <a:srgbClr val="000099"/>
                  </a:solidFill>
                  <a:latin typeface="Arial" charset="0"/>
                  <a:ea typeface="ＭＳ Ｐゴシック" charset="0"/>
                  <a:cs typeface="Arial" charset="0"/>
                </a:rPr>
                <a:t>Quy</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định</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số</a:t>
              </a:r>
              <a:r>
                <a:rPr lang="en-US" sz="2600" b="1" i="1" dirty="0">
                  <a:solidFill>
                    <a:srgbClr val="000099"/>
                  </a:solidFill>
                  <a:latin typeface="Arial" charset="0"/>
                  <a:ea typeface="ＭＳ Ｐゴシック" charset="0"/>
                  <a:cs typeface="Arial" charset="0"/>
                </a:rPr>
                <a:t> 48-QĐ/TW, </a:t>
              </a:r>
              <a:r>
                <a:rPr lang="en-US" sz="2600" b="1" i="1" dirty="0" err="1">
                  <a:solidFill>
                    <a:srgbClr val="000099"/>
                  </a:solidFill>
                  <a:latin typeface="Arial" charset="0"/>
                  <a:ea typeface="ＭＳ Ｐゴシック" charset="0"/>
                  <a:cs typeface="Arial" charset="0"/>
                </a:rPr>
                <a:t>ngày</a:t>
              </a:r>
              <a:r>
                <a:rPr lang="en-US" sz="2600" b="1" i="1" dirty="0">
                  <a:solidFill>
                    <a:srgbClr val="000099"/>
                  </a:solidFill>
                  <a:latin typeface="Arial" charset="0"/>
                  <a:ea typeface="ＭＳ Ｐゴシック" charset="0"/>
                  <a:cs typeface="Arial" charset="0"/>
                </a:rPr>
                <a:t> 20 </a:t>
              </a:r>
              <a:r>
                <a:rPr lang="en-US" sz="2600" b="1" i="1" dirty="0" err="1">
                  <a:solidFill>
                    <a:srgbClr val="000099"/>
                  </a:solidFill>
                  <a:latin typeface="Arial" charset="0"/>
                  <a:ea typeface="ＭＳ Ｐゴシック" charset="0"/>
                  <a:cs typeface="Arial" charset="0"/>
                </a:rPr>
                <a:t>tháng</a:t>
              </a:r>
              <a:r>
                <a:rPr lang="en-US" sz="2600" b="1" i="1" dirty="0">
                  <a:solidFill>
                    <a:srgbClr val="000099"/>
                  </a:solidFill>
                  <a:latin typeface="Arial" charset="0"/>
                  <a:ea typeface="ＭＳ Ｐゴシック" charset="0"/>
                  <a:cs typeface="Arial" charset="0"/>
                </a:rPr>
                <a:t> 12 </a:t>
              </a:r>
              <a:r>
                <a:rPr lang="en-US" sz="2600" b="1" i="1" dirty="0" err="1">
                  <a:solidFill>
                    <a:srgbClr val="000099"/>
                  </a:solidFill>
                  <a:latin typeface="Arial" charset="0"/>
                  <a:ea typeface="ＭＳ Ｐゴシック" charset="0"/>
                  <a:cs typeface="Arial" charset="0"/>
                </a:rPr>
                <a:t>năm</a:t>
              </a:r>
              <a:r>
                <a:rPr lang="en-US" sz="2600" b="1" i="1" dirty="0">
                  <a:solidFill>
                    <a:srgbClr val="000099"/>
                  </a:solidFill>
                  <a:latin typeface="Arial" charset="0"/>
                  <a:ea typeface="ＭＳ Ｐゴシック" charset="0"/>
                  <a:cs typeface="Arial" charset="0"/>
                </a:rPr>
                <a:t> 2021 </a:t>
              </a:r>
              <a:r>
                <a:rPr lang="en-US" sz="2600" b="1" i="1" dirty="0" err="1">
                  <a:solidFill>
                    <a:srgbClr val="000099"/>
                  </a:solidFill>
                  <a:latin typeface="Arial" charset="0"/>
                  <a:ea typeface="ＭＳ Ｐゴシック" charset="0"/>
                  <a:cs typeface="Arial" charset="0"/>
                </a:rPr>
                <a:t>của</a:t>
              </a:r>
              <a:r>
                <a:rPr lang="en-US" sz="2600" b="1" i="1" dirty="0">
                  <a:solidFill>
                    <a:srgbClr val="000099"/>
                  </a:solidFill>
                  <a:latin typeface="Arial" charset="0"/>
                  <a:ea typeface="ＭＳ Ｐゴシック" charset="0"/>
                  <a:cs typeface="Arial" charset="0"/>
                </a:rPr>
                <a:t> Ban </a:t>
              </a:r>
              <a:r>
                <a:rPr lang="en-US" sz="2600" b="1" i="1" dirty="0" err="1">
                  <a:solidFill>
                    <a:srgbClr val="000099"/>
                  </a:solidFill>
                  <a:latin typeface="Arial" charset="0"/>
                  <a:ea typeface="ＭＳ Ｐゴシック" charset="0"/>
                  <a:cs typeface="Arial" charset="0"/>
                </a:rPr>
                <a:t>Bí</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thư</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về</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chức</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năng</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nhiệm</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vụ</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của</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đảng</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bộ</a:t>
              </a:r>
              <a:r>
                <a:rPr lang="en-US" sz="2600" b="1" i="1" dirty="0">
                  <a:solidFill>
                    <a:srgbClr val="000099"/>
                  </a:solidFill>
                  <a:latin typeface="Arial" charset="0"/>
                  <a:ea typeface="ＭＳ Ｐゴシック" charset="0"/>
                  <a:cs typeface="Arial" charset="0"/>
                </a:rPr>
                <a:t>, chi </a:t>
              </a:r>
              <a:r>
                <a:rPr lang="en-US" sz="2600" b="1" i="1" dirty="0" err="1">
                  <a:solidFill>
                    <a:srgbClr val="000099"/>
                  </a:solidFill>
                  <a:latin typeface="Arial" charset="0"/>
                  <a:ea typeface="ＭＳ Ｐゴシック" charset="0"/>
                  <a:cs typeface="Arial" charset="0"/>
                </a:rPr>
                <a:t>bộ</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cơ</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sở</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trong</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doanh</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nghiệp</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nhà</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nước</a:t>
              </a:r>
              <a:endParaRPr lang="vi-VN" sz="2600" b="1" i="1" dirty="0">
                <a:solidFill>
                  <a:srgbClr val="000099"/>
                </a:solidFill>
                <a:latin typeface="Arial" charset="0"/>
                <a:ea typeface="ＭＳ Ｐゴシック" charset="0"/>
                <a:cs typeface="Arial" charset="0"/>
              </a:endParaRPr>
            </a:p>
            <a:p>
              <a:pPr algn="ctr">
                <a:buClr>
                  <a:srgbClr val="FF0000"/>
                </a:buClr>
                <a:defRPr/>
              </a:pPr>
              <a:r>
                <a:rPr lang="en-US" sz="2600" b="1" i="1" dirty="0" err="1">
                  <a:solidFill>
                    <a:srgbClr val="000099"/>
                  </a:solidFill>
                  <a:latin typeface="Arial" charset="0"/>
                  <a:ea typeface="ＭＳ Ｐゴシック" charset="0"/>
                  <a:cs typeface="Arial" charset="0"/>
                </a:rPr>
                <a:t>Quy</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định</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số</a:t>
              </a:r>
              <a:r>
                <a:rPr lang="en-US" sz="2600" b="1" i="1" dirty="0">
                  <a:solidFill>
                    <a:srgbClr val="000099"/>
                  </a:solidFill>
                  <a:latin typeface="Arial" charset="0"/>
                  <a:ea typeface="ＭＳ Ｐゴシック" charset="0"/>
                  <a:cs typeface="Arial" charset="0"/>
                </a:rPr>
                <a:t> 47-QĐ/TW, </a:t>
              </a:r>
              <a:r>
                <a:rPr lang="en-US" sz="2600" b="1" i="1" dirty="0" err="1">
                  <a:solidFill>
                    <a:srgbClr val="000099"/>
                  </a:solidFill>
                  <a:latin typeface="Arial" charset="0"/>
                  <a:ea typeface="ＭＳ Ｐゴシック" charset="0"/>
                  <a:cs typeface="Arial" charset="0"/>
                </a:rPr>
                <a:t>ngày</a:t>
              </a:r>
              <a:r>
                <a:rPr lang="en-US" sz="2600" b="1" i="1" dirty="0">
                  <a:solidFill>
                    <a:srgbClr val="000099"/>
                  </a:solidFill>
                  <a:latin typeface="Arial" charset="0"/>
                  <a:ea typeface="ＭＳ Ｐゴシック" charset="0"/>
                  <a:cs typeface="Arial" charset="0"/>
                </a:rPr>
                <a:t> 20 </a:t>
              </a:r>
              <a:r>
                <a:rPr lang="en-US" sz="2600" b="1" i="1" dirty="0" err="1">
                  <a:solidFill>
                    <a:srgbClr val="000099"/>
                  </a:solidFill>
                  <a:latin typeface="Arial" charset="0"/>
                  <a:ea typeface="ＭＳ Ｐゴシック" charset="0"/>
                  <a:cs typeface="Arial" charset="0"/>
                </a:rPr>
                <a:t>tháng</a:t>
              </a:r>
              <a:r>
                <a:rPr lang="en-US" sz="2600" b="1" i="1" dirty="0">
                  <a:solidFill>
                    <a:srgbClr val="000099"/>
                  </a:solidFill>
                  <a:latin typeface="Arial" charset="0"/>
                  <a:ea typeface="ＭＳ Ｐゴシック" charset="0"/>
                  <a:cs typeface="Arial" charset="0"/>
                </a:rPr>
                <a:t> 12 </a:t>
              </a:r>
              <a:r>
                <a:rPr lang="en-US" sz="2600" b="1" i="1" dirty="0" err="1">
                  <a:solidFill>
                    <a:srgbClr val="000099"/>
                  </a:solidFill>
                  <a:latin typeface="Arial" charset="0"/>
                  <a:ea typeface="ＭＳ Ｐゴシック" charset="0"/>
                  <a:cs typeface="Arial" charset="0"/>
                </a:rPr>
                <a:t>năm</a:t>
              </a:r>
              <a:r>
                <a:rPr lang="en-US" sz="2600" b="1" i="1" dirty="0">
                  <a:solidFill>
                    <a:srgbClr val="000099"/>
                  </a:solidFill>
                  <a:latin typeface="Arial" charset="0"/>
                  <a:ea typeface="ＭＳ Ｐゴシック" charset="0"/>
                  <a:cs typeface="Arial" charset="0"/>
                </a:rPr>
                <a:t> 2021 </a:t>
              </a:r>
              <a:r>
                <a:rPr lang="en-US" sz="2600" b="1" i="1" dirty="0" err="1">
                  <a:solidFill>
                    <a:srgbClr val="000099"/>
                  </a:solidFill>
                  <a:latin typeface="Arial" charset="0"/>
                  <a:ea typeface="ＭＳ Ｐゴシック" charset="0"/>
                  <a:cs typeface="Arial" charset="0"/>
                </a:rPr>
                <a:t>của</a:t>
              </a:r>
              <a:r>
                <a:rPr lang="en-US" sz="2600" b="1" i="1" dirty="0">
                  <a:solidFill>
                    <a:srgbClr val="000099"/>
                  </a:solidFill>
                  <a:latin typeface="Arial" charset="0"/>
                  <a:ea typeface="ＭＳ Ｐゴシック" charset="0"/>
                  <a:cs typeface="Arial" charset="0"/>
                </a:rPr>
                <a:t> Ban </a:t>
              </a:r>
              <a:r>
                <a:rPr lang="en-US" sz="2600" b="1" i="1" dirty="0" err="1">
                  <a:solidFill>
                    <a:srgbClr val="000099"/>
                  </a:solidFill>
                  <a:latin typeface="Arial" charset="0"/>
                  <a:ea typeface="ＭＳ Ｐゴシック" charset="0"/>
                  <a:cs typeface="Arial" charset="0"/>
                </a:rPr>
                <a:t>Bí</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thư</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về</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chức</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năng</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nhiệm</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vụ</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của</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đảng</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bộ</a:t>
              </a:r>
              <a:r>
                <a:rPr lang="en-US" sz="2600" b="1" i="1" dirty="0">
                  <a:solidFill>
                    <a:srgbClr val="000099"/>
                  </a:solidFill>
                  <a:latin typeface="Arial" charset="0"/>
                  <a:ea typeface="ＭＳ Ｐゴシック" charset="0"/>
                  <a:cs typeface="Arial" charset="0"/>
                </a:rPr>
                <a:t>, chi </a:t>
              </a:r>
              <a:r>
                <a:rPr lang="en-US" sz="2600" b="1" i="1" dirty="0" err="1">
                  <a:solidFill>
                    <a:srgbClr val="000099"/>
                  </a:solidFill>
                  <a:latin typeface="Arial" charset="0"/>
                  <a:ea typeface="ＭＳ Ｐゴシック" charset="0"/>
                  <a:cs typeface="Arial" charset="0"/>
                </a:rPr>
                <a:t>bộ</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cơ</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sở</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trong</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doanh</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nghiệp</a:t>
              </a:r>
              <a:r>
                <a:rPr lang="en-US" sz="2600" b="1" i="1" dirty="0">
                  <a:solidFill>
                    <a:srgbClr val="000099"/>
                  </a:solidFill>
                  <a:latin typeface="Arial" charset="0"/>
                  <a:ea typeface="ＭＳ Ｐゴシック" charset="0"/>
                  <a:cs typeface="Arial" charset="0"/>
                </a:rPr>
                <a:t> do </a:t>
              </a:r>
              <a:r>
                <a:rPr lang="en-US" sz="2600" b="1" i="1" dirty="0" err="1">
                  <a:solidFill>
                    <a:srgbClr val="000099"/>
                  </a:solidFill>
                  <a:latin typeface="Arial" charset="0"/>
                  <a:ea typeface="ＭＳ Ｐゴシック" charset="0"/>
                  <a:cs typeface="Arial" charset="0"/>
                </a:rPr>
                <a:t>Nhà</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nước</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nắm</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giữ</a:t>
              </a:r>
              <a:r>
                <a:rPr lang="en-US" sz="2600" b="1" i="1" dirty="0">
                  <a:solidFill>
                    <a:srgbClr val="000099"/>
                  </a:solidFill>
                  <a:latin typeface="Arial" charset="0"/>
                  <a:ea typeface="ＭＳ Ｐゴシック" charset="0"/>
                  <a:cs typeface="Arial" charset="0"/>
                </a:rPr>
                <a:t> d</a:t>
              </a:r>
              <a:r>
                <a:rPr lang="vi-VN" sz="2600" b="1" i="1" dirty="0">
                  <a:solidFill>
                    <a:srgbClr val="000099"/>
                  </a:solidFill>
                  <a:latin typeface="Arial" charset="0"/>
                  <a:ea typeface="ＭＳ Ｐゴシック" charset="0"/>
                  <a:cs typeface="Arial" charset="0"/>
                </a:rPr>
                <a:t>ư</a:t>
              </a:r>
              <a:r>
                <a:rPr lang="en-US" sz="2600" b="1" i="1" dirty="0" err="1">
                  <a:solidFill>
                    <a:srgbClr val="000099"/>
                  </a:solidFill>
                  <a:latin typeface="Arial" charset="0"/>
                  <a:ea typeface="ＭＳ Ｐゴシック" charset="0"/>
                  <a:cs typeface="Arial" charset="0"/>
                </a:rPr>
                <a:t>ới</a:t>
              </a:r>
              <a:r>
                <a:rPr lang="en-US" sz="2600" b="1" i="1" dirty="0">
                  <a:solidFill>
                    <a:srgbClr val="000099"/>
                  </a:solidFill>
                  <a:latin typeface="Arial" charset="0"/>
                  <a:ea typeface="ＭＳ Ｐゴシック" charset="0"/>
                  <a:cs typeface="Arial" charset="0"/>
                </a:rPr>
                <a:t> 50% </a:t>
              </a:r>
              <a:r>
                <a:rPr lang="en-US" sz="2600" b="1" i="1" dirty="0" err="1">
                  <a:solidFill>
                    <a:srgbClr val="000099"/>
                  </a:solidFill>
                  <a:latin typeface="Arial" charset="0"/>
                  <a:ea typeface="ＭＳ Ｐゴシック" charset="0"/>
                  <a:cs typeface="Arial" charset="0"/>
                </a:rPr>
                <a:t>vốn</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điều</a:t>
              </a:r>
              <a:r>
                <a:rPr lang="en-US" sz="2600" b="1" i="1" dirty="0">
                  <a:solidFill>
                    <a:srgbClr val="000099"/>
                  </a:solidFill>
                  <a:latin typeface="Arial" charset="0"/>
                  <a:ea typeface="ＭＳ Ｐゴシック" charset="0"/>
                  <a:cs typeface="Arial" charset="0"/>
                </a:rPr>
                <a:t> </a:t>
              </a:r>
              <a:r>
                <a:rPr lang="en-US" sz="2600" b="1" i="1" dirty="0" err="1">
                  <a:solidFill>
                    <a:srgbClr val="000099"/>
                  </a:solidFill>
                  <a:latin typeface="Arial" charset="0"/>
                  <a:ea typeface="ＭＳ Ｐゴシック" charset="0"/>
                  <a:cs typeface="Arial" charset="0"/>
                </a:rPr>
                <a:t>lệ</a:t>
              </a:r>
              <a:r>
                <a:rPr lang="en-US" sz="2600" b="1" i="1" dirty="0">
                  <a:solidFill>
                    <a:srgbClr val="000099"/>
                  </a:solidFill>
                  <a:latin typeface="Arial" charset="0"/>
                  <a:ea typeface="ＭＳ Ｐゴシック" charset="0"/>
                  <a:cs typeface="Arial" charset="0"/>
                </a:rPr>
                <a:t> </a:t>
              </a:r>
              <a:endParaRPr lang="vi-VN" sz="2600" b="1" i="1" dirty="0">
                <a:solidFill>
                  <a:srgbClr val="000099"/>
                </a:solidFill>
                <a:latin typeface="Arial" charset="0"/>
                <a:ea typeface="ＭＳ Ｐゴシック" charset="0"/>
                <a:cs typeface="Arial" charset="0"/>
              </a:endParaRPr>
            </a:p>
          </p:txBody>
        </p:sp>
      </p:grpSp>
    </p:spTree>
    <p:extLst>
      <p:ext uri="{BB962C8B-B14F-4D97-AF65-F5344CB8AC3E}">
        <p14:creationId xmlns:p14="http://schemas.microsoft.com/office/powerpoint/2010/main" val="1941743887"/>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75212"/>
            <a:ext cx="11674933" cy="540802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5400" b="1" i="1" dirty="0">
                <a:solidFill>
                  <a:schemeClr val="tx1"/>
                </a:solidFill>
                <a:latin typeface="Times New Roman" panose="02020603050405020304" pitchFamily="18" charset="0"/>
                <a:cs typeface="Times New Roman" panose="02020603050405020304" pitchFamily="18" charset="0"/>
              </a:rPr>
              <a:t>BẢNG SO SÁNH</a:t>
            </a:r>
          </a:p>
          <a:p>
            <a:pPr algn="just">
              <a:lnSpc>
                <a:spcPct val="107000"/>
              </a:lnSpc>
              <a:spcBef>
                <a:spcPts val="600"/>
              </a:spcBef>
              <a:spcAft>
                <a:spcPts val="300"/>
              </a:spcAft>
            </a:pPr>
            <a:r>
              <a:rPr lang="en-US"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 ĐỊNH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287-QĐ/TW,</a:t>
            </a:r>
            <a:r>
              <a:rPr lang="en-US"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08 </a:t>
            </a:r>
            <a:r>
              <a:rPr lang="en-US" sz="2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a:t>
            </a:r>
            <a:r>
              <a:rPr lang="en-US"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02 </a:t>
            </a:r>
            <a:r>
              <a:rPr lang="en-US" sz="2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năm</a:t>
            </a:r>
            <a:r>
              <a:rPr lang="en-US"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2010</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 CHỨC NĂNG, NHIỆM VỤ CỦA ĐẢNG BỘ, CHI BỘ CƠ SỞ TRONG DOANH NGHIỆP NHÀ NƯỚC (CÔNG TY CỔ PHẨN, CÔNG TY TRÁCH NHIỆM HỮU HẠN, TRONG ĐÓ NHÀ NƯỚC SỞ HỮU TRÊN 50% VỐN ĐIỀU LỆ)</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300"/>
              </a:spcAft>
            </a:pPr>
            <a:r>
              <a:rPr lang="vi-VN"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 ĐỊNH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48-QĐ/TW, </a:t>
            </a:r>
            <a:r>
              <a:rPr lang="vi-VN"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 20 tháng 12 năm 2021 </a:t>
            </a:r>
            <a:r>
              <a:rPr lang="vi-VN"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 CHỨC NĂNG, NHIỆM VỤ CỦA ĐẢNG BỘ, CHI BỘ CƠ SỞ TRONG DOANH NGHIỆP NHÀ NƯỚC</a:t>
            </a:r>
            <a:endPar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Bef>
                <a:spcPts val="600"/>
              </a:spcBef>
              <a:spcAft>
                <a:spcPts val="300"/>
              </a:spcAft>
            </a:pPr>
            <a:r>
              <a:rPr lang="en-US" sz="2600" dirty="0">
                <a:solidFill>
                  <a:schemeClr val="accent5"/>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BẢNG SO SÁNH QUYẾT ĐỊNH 48 VÀ QUYẾT ĐỊNH 287 (CŨ).docx</a:t>
            </a:r>
            <a:endParaRPr lang="en-US" sz="2600" dirty="0">
              <a:solidFill>
                <a:schemeClr val="accent5"/>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III. QUY ĐỊNH SỐ 48-QĐ/TW NGÀY 08/02/2021 VỀ CHỨC NĂNG NHIỆM VỤ CỦA ĐẢNG BỘ, CHI BỘ CƠ SỞ TRONG DNNN</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2949045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04797"/>
            <a:ext cx="12192000" cy="280076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endPar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KẾT THÚC CHUYÊN ĐỀ</a:t>
            </a:r>
          </a:p>
          <a:p>
            <a:pPr algn="ctr"/>
            <a:r>
              <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BÁO CÁO NGHỊ QUYẾT CHUYÊN ĐỀ</a:t>
            </a:r>
          </a:p>
          <a:p>
            <a:pPr algn="ctr"/>
            <a:endParaRPr 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0" y="4581129"/>
            <a:ext cx="12192000" cy="913007"/>
          </a:xfrm>
          <a:prstGeom prst="rect">
            <a:avLst/>
          </a:prstGeom>
        </p:spPr>
        <p:txBody>
          <a:bodyPr wrap="square">
            <a:spAutoFit/>
          </a:bodyPr>
          <a:lstStyle/>
          <a:p>
            <a:pPr algn="ctr"/>
            <a:r>
              <a:rPr lang="en-US" sz="5333" b="1" i="1" dirty="0">
                <a:solidFill>
                  <a:srgbClr val="00B050"/>
                </a:solidFill>
                <a:latin typeface="Times New Roman" panose="02020603050405020304" pitchFamily="18" charset="0"/>
                <a:cs typeface="Times New Roman" panose="02020603050405020304" pitchFamily="18" charset="0"/>
              </a:rPr>
              <a:t>XIN CHÂN THÀNH </a:t>
            </a:r>
            <a:r>
              <a:rPr lang="vi-VN" sz="5333" b="1" i="1" dirty="0">
                <a:solidFill>
                  <a:srgbClr val="00B050"/>
                </a:solidFill>
                <a:latin typeface="Times New Roman" panose="02020603050405020304" pitchFamily="18" charset="0"/>
                <a:cs typeface="Times New Roman" panose="02020603050405020304" pitchFamily="18" charset="0"/>
              </a:rPr>
              <a:t>CẢM ƠN </a:t>
            </a:r>
            <a:endParaRPr lang="en-US" sz="5333" dirty="0">
              <a:solidFill>
                <a:srgbClr val="00B050"/>
              </a:solidFill>
            </a:endParaRPr>
          </a:p>
        </p:txBody>
      </p:sp>
      <p:sp>
        <p:nvSpPr>
          <p:cNvPr id="5" name="Title 1">
            <a:extLst>
              <a:ext uri="{FF2B5EF4-FFF2-40B4-BE49-F238E27FC236}">
                <a16:creationId xmlns:a16="http://schemas.microsoft.com/office/drawing/2014/main" id="{ABB85C92-2E1C-499A-8275-1A19C244100C}"/>
              </a:ext>
            </a:extLst>
          </p:cNvPr>
          <p:cNvSpPr txBox="1">
            <a:spLocks/>
          </p:cNvSpPr>
          <p:nvPr/>
        </p:nvSpPr>
        <p:spPr>
          <a:xfrm>
            <a:off x="2045255" y="103247"/>
            <a:ext cx="10028767" cy="549275"/>
          </a:xfrm>
          <a:prstGeom prst="rect">
            <a:avLst/>
          </a:prstGeom>
        </p:spPr>
        <p:txBody>
          <a:bodyPr vert="horz" lIns="91430" tIns="45718" rIns="91430" bIns="45718" rtlCol="0" anchor="b">
            <a:normAutofit fontScale="45000" lnSpcReduction="20000"/>
          </a:bodyPr>
          <a:lstStyle>
            <a:lvl1pPr algn="ctr" defTabSz="914286"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b="1" dirty="0">
                <a:solidFill>
                  <a:srgbClr val="FFFF00"/>
                </a:solidFill>
                <a:latin typeface="Arial" pitchFamily="34" charset="0"/>
                <a:cs typeface="Arial" pitchFamily="34" charset="0"/>
              </a:rPr>
              <a:t>ĐẢNG ỦY TỔNG CÔNG TY CẤP NƯỚC SÀI GÒN TNHH MTV</a:t>
            </a:r>
          </a:p>
        </p:txBody>
      </p:sp>
    </p:spTree>
    <p:extLst>
      <p:ext uri="{BB962C8B-B14F-4D97-AF65-F5344CB8AC3E}">
        <p14:creationId xmlns:p14="http://schemas.microsoft.com/office/powerpoint/2010/main" val="42537331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77151"/>
            <a:ext cx="12192000" cy="2031325"/>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5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 HỎI THU HOẠCH </a:t>
            </a:r>
          </a:p>
          <a:p>
            <a:pPr algn="ct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CHUYÊN ĐỀ BỒI D</a:t>
            </a:r>
            <a:r>
              <a:rPr lang="vi-VN"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Ư</a:t>
            </a: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ỠNG, CẬP NHẬT KIẾN THỨC </a:t>
            </a:r>
          </a:p>
          <a:p>
            <a:pPr algn="ct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ĐỐI VỚI CẤP ỦY, CÁN BỘ LÃNH ĐẠO QUẢN LÝ</a:t>
            </a:r>
          </a:p>
        </p:txBody>
      </p:sp>
      <p:sp>
        <p:nvSpPr>
          <p:cNvPr id="5" name="Title 1">
            <a:extLst>
              <a:ext uri="{FF2B5EF4-FFF2-40B4-BE49-F238E27FC236}">
                <a16:creationId xmlns:a16="http://schemas.microsoft.com/office/drawing/2014/main" id="{564BA1B7-721E-42B0-B6EA-AB6D505FF6C6}"/>
              </a:ext>
            </a:extLst>
          </p:cNvPr>
          <p:cNvSpPr txBox="1">
            <a:spLocks/>
          </p:cNvSpPr>
          <p:nvPr/>
        </p:nvSpPr>
        <p:spPr>
          <a:xfrm>
            <a:off x="2045255" y="103247"/>
            <a:ext cx="10028767" cy="549275"/>
          </a:xfrm>
          <a:prstGeom prst="rect">
            <a:avLst/>
          </a:prstGeom>
        </p:spPr>
        <p:txBody>
          <a:bodyPr vert="horz" lIns="91430" tIns="45718" rIns="91430" bIns="45718" rtlCol="0" anchor="b">
            <a:normAutofit fontScale="45000" lnSpcReduction="20000"/>
          </a:bodyPr>
          <a:lstStyle>
            <a:lvl1pPr algn="ctr" defTabSz="914286"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b="1" dirty="0">
                <a:solidFill>
                  <a:srgbClr val="FFFF00"/>
                </a:solidFill>
                <a:latin typeface="Arial" pitchFamily="34" charset="0"/>
                <a:cs typeface="Arial" pitchFamily="34" charset="0"/>
              </a:rPr>
              <a:t>ĐẢNG ỦY TỔNG CÔNG TY CẤP NƯỚC SÀI GÒN TNHH MTV</a:t>
            </a:r>
          </a:p>
        </p:txBody>
      </p:sp>
    </p:spTree>
    <p:extLst>
      <p:ext uri="{BB962C8B-B14F-4D97-AF65-F5344CB8AC3E}">
        <p14:creationId xmlns:p14="http://schemas.microsoft.com/office/powerpoint/2010/main" val="17482890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4118" y="1509696"/>
            <a:ext cx="11849904" cy="1015663"/>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3000" b="1" u="sng"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000" b="1" u="sng"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1</a:t>
            </a:r>
            <a:r>
              <a:rPr lang="en-US" sz="3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chí</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tâm</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đắc</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nội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dung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chuyên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đề</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bồi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ư</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ỡng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cập</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kiến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đối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với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cấp</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ủy</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bộ</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lãnh</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đạo</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quản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lý</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Vì</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sao</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5" name="Title 1">
            <a:extLst>
              <a:ext uri="{FF2B5EF4-FFF2-40B4-BE49-F238E27FC236}">
                <a16:creationId xmlns:a16="http://schemas.microsoft.com/office/drawing/2014/main" id="{564BA1B7-721E-42B0-B6EA-AB6D505FF6C6}"/>
              </a:ext>
            </a:extLst>
          </p:cNvPr>
          <p:cNvSpPr txBox="1">
            <a:spLocks/>
          </p:cNvSpPr>
          <p:nvPr/>
        </p:nvSpPr>
        <p:spPr>
          <a:xfrm>
            <a:off x="2045255" y="103247"/>
            <a:ext cx="10028767" cy="549275"/>
          </a:xfrm>
          <a:prstGeom prst="rect">
            <a:avLst/>
          </a:prstGeom>
        </p:spPr>
        <p:txBody>
          <a:bodyPr vert="horz" lIns="91430" tIns="45718" rIns="91430" bIns="45718" rtlCol="0" anchor="b">
            <a:normAutofit fontScale="45000" lnSpcReduction="20000"/>
          </a:bodyPr>
          <a:lstStyle>
            <a:lvl1pPr algn="ctr" defTabSz="914286"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b="1" dirty="0">
                <a:solidFill>
                  <a:srgbClr val="FFFF00"/>
                </a:solidFill>
                <a:latin typeface="Arial" pitchFamily="34" charset="0"/>
                <a:cs typeface="Arial" pitchFamily="34" charset="0"/>
              </a:rPr>
              <a:t>ĐẢNG ỦY TỔNG CÔNG TY CẤP NƯỚC SÀI GÒN TNHH MTV</a:t>
            </a:r>
          </a:p>
        </p:txBody>
      </p:sp>
      <p:sp>
        <p:nvSpPr>
          <p:cNvPr id="4" name="Rectangle 3">
            <a:extLst>
              <a:ext uri="{FF2B5EF4-FFF2-40B4-BE49-F238E27FC236}">
                <a16:creationId xmlns:a16="http://schemas.microsoft.com/office/drawing/2014/main" id="{1A0BA1EF-404F-4249-9F1A-7BDC0833A505}"/>
              </a:ext>
            </a:extLst>
          </p:cNvPr>
          <p:cNvSpPr/>
          <p:nvPr/>
        </p:nvSpPr>
        <p:spPr>
          <a:xfrm>
            <a:off x="224118" y="2737875"/>
            <a:ext cx="11689976" cy="1938992"/>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3000" b="1" u="sng" dirty="0" err="1">
                <a:solidFill>
                  <a:srgbClr val="C00000"/>
                </a:solidFill>
                <a:latin typeface="Times New Roman" panose="02020603050405020304" pitchFamily="18" charset="0"/>
                <a:cs typeface="Times New Roman" panose="02020603050405020304" pitchFamily="18" charset="0"/>
              </a:rPr>
              <a:t>Câu</a:t>
            </a:r>
            <a:r>
              <a:rPr lang="en-US" sz="3000" b="1" u="sng" dirty="0">
                <a:solidFill>
                  <a:srgbClr val="C00000"/>
                </a:solidFill>
                <a:latin typeface="Times New Roman" panose="02020603050405020304" pitchFamily="18" charset="0"/>
                <a:cs typeface="Times New Roman" panose="02020603050405020304" pitchFamily="18" charset="0"/>
              </a:rPr>
              <a:t> 2</a:t>
            </a:r>
            <a:r>
              <a:rPr lang="en-US" sz="3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Theo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chí</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cấp</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ủy</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Ban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Giám</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đốc</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đ</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ơ</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n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vị</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(n</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ơ</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chí</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đang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công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tác</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khai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giải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pháp</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gì</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để</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hiệu</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quả</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Kết</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số</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14-KL/TW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ngày</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22/9/2021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Bộ</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trị</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về</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khuyến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khích</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bảo</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vệ</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cán</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bộ</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năng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sáng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tạo</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vì</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lợi</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ích</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chung</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 name="Rectangle 5">
            <a:extLst>
              <a:ext uri="{FF2B5EF4-FFF2-40B4-BE49-F238E27FC236}">
                <a16:creationId xmlns:a16="http://schemas.microsoft.com/office/drawing/2014/main" id="{C6BDB7BF-8EE7-46C5-8EBB-D8B2EBF2D7C6}"/>
              </a:ext>
            </a:extLst>
          </p:cNvPr>
          <p:cNvSpPr/>
          <p:nvPr/>
        </p:nvSpPr>
        <p:spPr>
          <a:xfrm>
            <a:off x="5183037" y="5236565"/>
            <a:ext cx="7008963" cy="830997"/>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Gửi</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phòng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Đảng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ủy</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Tổng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Công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ty</a:t>
            </a:r>
          </a:p>
          <a:p>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a:t>
            </a:r>
            <a:r>
              <a:rPr lang="vi-VN"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ớc</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17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giờ</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00,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thứ</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Ba,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01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tháng</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11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năm</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2022</a:t>
            </a:r>
            <a:endPar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Graphic 6" descr="Stopwatch">
            <a:extLst>
              <a:ext uri="{FF2B5EF4-FFF2-40B4-BE49-F238E27FC236}">
                <a16:creationId xmlns:a16="http://schemas.microsoft.com/office/drawing/2014/main" id="{6B22B112-ADFE-4E65-9C67-6BEEBE7BEB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5495" y="5193666"/>
            <a:ext cx="914400" cy="914400"/>
          </a:xfrm>
          <a:prstGeom prst="rect">
            <a:avLst/>
          </a:prstGeom>
        </p:spPr>
      </p:pic>
      <p:pic>
        <p:nvPicPr>
          <p:cNvPr id="9" name="Graphic 8" descr="Clipboard">
            <a:extLst>
              <a:ext uri="{FF2B5EF4-FFF2-40B4-BE49-F238E27FC236}">
                <a16:creationId xmlns:a16="http://schemas.microsoft.com/office/drawing/2014/main" id="{DD920BB3-F8FD-43DB-B49E-79827E4AA1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821" y="5193666"/>
            <a:ext cx="914400" cy="914400"/>
          </a:xfrm>
          <a:prstGeom prst="rect">
            <a:avLst/>
          </a:prstGeom>
        </p:spPr>
      </p:pic>
      <p:sp>
        <p:nvSpPr>
          <p:cNvPr id="10" name="Rectangle 9">
            <a:extLst>
              <a:ext uri="{FF2B5EF4-FFF2-40B4-BE49-F238E27FC236}">
                <a16:creationId xmlns:a16="http://schemas.microsoft.com/office/drawing/2014/main" id="{7DE3E0F5-D6D7-4D3D-87D4-2DD10077BB1A}"/>
              </a:ext>
            </a:extLst>
          </p:cNvPr>
          <p:cNvSpPr/>
          <p:nvPr/>
        </p:nvSpPr>
        <p:spPr>
          <a:xfrm>
            <a:off x="852363" y="5420033"/>
            <a:ext cx="3523132" cy="461665"/>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đánh</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máy</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12163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ADFA5D1-C7D5-497F-8C22-2F20A38FA7F5}"/>
              </a:ext>
            </a:extLst>
          </p:cNvPr>
          <p:cNvSpPr>
            <a:spLocks noGrp="1"/>
          </p:cNvSpPr>
          <p:nvPr>
            <p:ph type="title"/>
          </p:nvPr>
        </p:nvSpPr>
        <p:spPr>
          <a:xfrm>
            <a:off x="2071396" y="63514"/>
            <a:ext cx="10120604" cy="701570"/>
          </a:xfrm>
        </p:spPr>
        <p:txBody>
          <a:bodyPr>
            <a:noAutofit/>
          </a:bodyPr>
          <a:lstStyle/>
          <a:p>
            <a:pPr algn="ctr"/>
            <a:r>
              <a:rPr lang="en-US" sz="2400" b="1" i="1" dirty="0">
                <a:solidFill>
                  <a:srgbClr val="FFFF00"/>
                </a:solidFill>
                <a:latin typeface="Arial" charset="0"/>
                <a:ea typeface="ＭＳ Ｐゴシック" charset="0"/>
                <a:cs typeface="Arial" charset="0"/>
              </a:rPr>
              <a:t>PHẦN I. KẾ HOẠCH SỐ 37-KH/ĐU NGÀY 23/9/2022 VỀ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graphicFrame>
        <p:nvGraphicFramePr>
          <p:cNvPr id="7" name="Diagram 6">
            <a:extLst>
              <a:ext uri="{FF2B5EF4-FFF2-40B4-BE49-F238E27FC236}">
                <a16:creationId xmlns:a16="http://schemas.microsoft.com/office/drawing/2014/main" id="{ED1FBA01-E88A-4360-BA96-A15C97DFD102}"/>
              </a:ext>
            </a:extLst>
          </p:cNvPr>
          <p:cNvGraphicFramePr/>
          <p:nvPr/>
        </p:nvGraphicFramePr>
        <p:xfrm>
          <a:off x="2041728" y="1658850"/>
          <a:ext cx="8128000" cy="4398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peech Bubble: Rectangle with Corners Rounded 7">
            <a:extLst>
              <a:ext uri="{FF2B5EF4-FFF2-40B4-BE49-F238E27FC236}">
                <a16:creationId xmlns:a16="http://schemas.microsoft.com/office/drawing/2014/main" id="{8C5AC256-8E3A-4890-AAEF-6BE99367925A}"/>
              </a:ext>
            </a:extLst>
          </p:cNvPr>
          <p:cNvSpPr/>
          <p:nvPr/>
        </p:nvSpPr>
        <p:spPr>
          <a:xfrm>
            <a:off x="875071" y="3044757"/>
            <a:ext cx="2640396" cy="1293779"/>
          </a:xfrm>
          <a:prstGeom prst="wedgeRoundRectCallout">
            <a:avLst>
              <a:gd name="adj1" fmla="val 71663"/>
              <a:gd name="adj2" fmla="val 5358"/>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err="1">
                <a:solidFill>
                  <a:schemeClr val="bg1"/>
                </a:solidFill>
                <a:effectLst/>
                <a:latin typeface="Times New Roman" panose="02020603050405020304" pitchFamily="18" charset="0"/>
                <a:ea typeface="Calibri" panose="020F0502020204030204" pitchFamily="34" charset="0"/>
              </a:rPr>
              <a:t>C</a:t>
            </a:r>
            <a:r>
              <a:rPr lang="en-US" sz="2800" b="1" spc="10" dirty="0" err="1">
                <a:solidFill>
                  <a:schemeClr val="bg1"/>
                </a:solidFill>
                <a:latin typeface="Times New Roman" panose="02020603050405020304" pitchFamily="18" charset="0"/>
                <a:ea typeface="Calibri" panose="020F0502020204030204" pitchFamily="34" charset="0"/>
              </a:rPr>
              <a:t>ăn</a:t>
            </a:r>
            <a:r>
              <a:rPr lang="en-US" sz="2800" b="1" spc="10" dirty="0">
                <a:solidFill>
                  <a:schemeClr val="bg1"/>
                </a:solidFill>
                <a:latin typeface="Times New Roman" panose="02020603050405020304" pitchFamily="18" charset="0"/>
                <a:ea typeface="Calibri" panose="020F0502020204030204" pitchFamily="34" charset="0"/>
              </a:rPr>
              <a:t> </a:t>
            </a:r>
            <a:r>
              <a:rPr lang="en-US" sz="2800" b="1" spc="10" dirty="0" err="1">
                <a:solidFill>
                  <a:schemeClr val="bg1"/>
                </a:solidFill>
                <a:latin typeface="Times New Roman" panose="02020603050405020304" pitchFamily="18" charset="0"/>
                <a:ea typeface="Calibri" panose="020F0502020204030204" pitchFamily="34" charset="0"/>
              </a:rPr>
              <a:t>cứ</a:t>
            </a:r>
            <a:endParaRPr lang="en-US" sz="2800" b="1" spc="10" dirty="0">
              <a:solidFill>
                <a:schemeClr val="bg1"/>
              </a:solidFill>
              <a:effectLst/>
              <a:latin typeface="Times New Roman" panose="02020603050405020304" pitchFamily="18" charset="0"/>
              <a:ea typeface="Calibri" panose="020F0502020204030204" pitchFamily="34" charset="0"/>
            </a:endParaRPr>
          </a:p>
        </p:txBody>
      </p:sp>
      <p:sp>
        <p:nvSpPr>
          <p:cNvPr id="9" name="Speech Bubble: Rectangle with Corners Rounded 8">
            <a:extLst>
              <a:ext uri="{FF2B5EF4-FFF2-40B4-BE49-F238E27FC236}">
                <a16:creationId xmlns:a16="http://schemas.microsoft.com/office/drawing/2014/main" id="{E97F6F0E-CED8-4D84-B798-B2F6A65D1E84}"/>
              </a:ext>
            </a:extLst>
          </p:cNvPr>
          <p:cNvSpPr/>
          <p:nvPr/>
        </p:nvSpPr>
        <p:spPr>
          <a:xfrm>
            <a:off x="8384218" y="1658850"/>
            <a:ext cx="2952168" cy="1214159"/>
          </a:xfrm>
          <a:prstGeom prst="wedgeRoundRectCallout">
            <a:avLst>
              <a:gd name="adj1" fmla="val -74881"/>
              <a:gd name="adj2" fmla="val 48881"/>
              <a:gd name="adj3" fmla="val 16667"/>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err="1">
                <a:solidFill>
                  <a:schemeClr val="tx1"/>
                </a:solidFill>
                <a:effectLst/>
                <a:latin typeface="Times New Roman" panose="02020603050405020304" pitchFamily="18" charset="0"/>
                <a:ea typeface="Calibri" panose="020F0502020204030204" pitchFamily="34" charset="0"/>
              </a:rPr>
              <a:t>Mục</a:t>
            </a:r>
            <a:r>
              <a:rPr lang="en-US" sz="2800" b="1" spc="10" dirty="0">
                <a:solidFill>
                  <a:schemeClr val="tx1"/>
                </a:solidFill>
                <a:effectLst/>
                <a:latin typeface="Times New Roman" panose="02020603050405020304" pitchFamily="18" charset="0"/>
                <a:ea typeface="Calibri" panose="020F0502020204030204" pitchFamily="34" charset="0"/>
              </a:rPr>
              <a:t> </a:t>
            </a:r>
            <a:r>
              <a:rPr lang="en-US" sz="2800" b="1" spc="10" dirty="0" err="1">
                <a:solidFill>
                  <a:schemeClr val="tx1"/>
                </a:solidFill>
                <a:effectLst/>
                <a:latin typeface="Times New Roman" panose="02020603050405020304" pitchFamily="18" charset="0"/>
                <a:ea typeface="Calibri" panose="020F0502020204030204" pitchFamily="34" charset="0"/>
              </a:rPr>
              <a:t>đích</a:t>
            </a:r>
            <a:r>
              <a:rPr lang="en-US" sz="2800" b="1" spc="10" dirty="0">
                <a:solidFill>
                  <a:schemeClr val="tx1"/>
                </a:solidFill>
                <a:effectLst/>
                <a:latin typeface="Times New Roman" panose="02020603050405020304" pitchFamily="18" charset="0"/>
                <a:ea typeface="Calibri" panose="020F0502020204030204" pitchFamily="34" charset="0"/>
              </a:rPr>
              <a:t> –</a:t>
            </a:r>
          </a:p>
          <a:p>
            <a:pPr algn="ctr" defTabSz="455051" fontAlgn="base">
              <a:spcBef>
                <a:spcPct val="0"/>
              </a:spcBef>
              <a:spcAft>
                <a:spcPct val="0"/>
              </a:spcAft>
            </a:pPr>
            <a:r>
              <a:rPr lang="en-US" sz="2800" b="1" spc="10" dirty="0" err="1">
                <a:solidFill>
                  <a:schemeClr val="tx1"/>
                </a:solidFill>
                <a:latin typeface="Times New Roman" panose="02020603050405020304" pitchFamily="18" charset="0"/>
                <a:ea typeface="Calibri" panose="020F0502020204030204" pitchFamily="34" charset="0"/>
              </a:rPr>
              <a:t>Yêu</a:t>
            </a:r>
            <a:r>
              <a:rPr lang="en-US" sz="2800" b="1" spc="10" dirty="0">
                <a:solidFill>
                  <a:schemeClr val="tx1"/>
                </a:solidFill>
                <a:latin typeface="Times New Roman" panose="02020603050405020304" pitchFamily="18" charset="0"/>
                <a:ea typeface="Calibri" panose="020F0502020204030204" pitchFamily="34" charset="0"/>
              </a:rPr>
              <a:t> </a:t>
            </a:r>
            <a:r>
              <a:rPr lang="en-US" sz="2800" b="1" spc="10" dirty="0" err="1">
                <a:solidFill>
                  <a:schemeClr val="tx1"/>
                </a:solidFill>
                <a:latin typeface="Times New Roman" panose="02020603050405020304" pitchFamily="18" charset="0"/>
                <a:ea typeface="Calibri" panose="020F0502020204030204" pitchFamily="34" charset="0"/>
              </a:rPr>
              <a:t>cầu</a:t>
            </a:r>
            <a:endParaRPr lang="en-US" sz="2800" b="1" spc="10" dirty="0">
              <a:solidFill>
                <a:schemeClr val="tx1"/>
              </a:solidFill>
              <a:effectLst/>
              <a:latin typeface="Times New Roman" panose="02020603050405020304" pitchFamily="18" charset="0"/>
              <a:ea typeface="Calibri" panose="020F0502020204030204" pitchFamily="34" charset="0"/>
            </a:endParaRPr>
          </a:p>
        </p:txBody>
      </p:sp>
      <p:sp>
        <p:nvSpPr>
          <p:cNvPr id="10" name="Speech Bubble: Rectangle with Corners Rounded 9">
            <a:extLst>
              <a:ext uri="{FF2B5EF4-FFF2-40B4-BE49-F238E27FC236}">
                <a16:creationId xmlns:a16="http://schemas.microsoft.com/office/drawing/2014/main" id="{E09199D3-2609-4BF4-9CD0-D4D2D3D9B842}"/>
              </a:ext>
            </a:extLst>
          </p:cNvPr>
          <p:cNvSpPr/>
          <p:nvPr/>
        </p:nvSpPr>
        <p:spPr>
          <a:xfrm>
            <a:off x="8204254" y="4850643"/>
            <a:ext cx="3429001" cy="1495320"/>
          </a:xfrm>
          <a:prstGeom prst="wedgeRoundRectCallout">
            <a:avLst>
              <a:gd name="adj1" fmla="val -75916"/>
              <a:gd name="adj2" fmla="val -24379"/>
              <a:gd name="adj3" fmla="val 1666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2800" b="1" spc="10" dirty="0">
                <a:solidFill>
                  <a:srgbClr val="FF0000"/>
                </a:solidFill>
                <a:latin typeface="Times New Roman" panose="02020603050405020304" pitchFamily="18" charset="0"/>
                <a:ea typeface="Calibri" panose="020F0502020204030204" pitchFamily="34" charset="0"/>
              </a:rPr>
              <a:t>Quan </a:t>
            </a:r>
            <a:r>
              <a:rPr lang="en-US" sz="2800" b="1" spc="10" dirty="0" err="1">
                <a:solidFill>
                  <a:srgbClr val="FF0000"/>
                </a:solidFill>
                <a:latin typeface="Times New Roman" panose="02020603050405020304" pitchFamily="18" charset="0"/>
                <a:ea typeface="Calibri" panose="020F0502020204030204" pitchFamily="34" charset="0"/>
              </a:rPr>
              <a:t>điểm</a:t>
            </a:r>
            <a:r>
              <a:rPr lang="en-US" sz="2800" b="1" spc="10" dirty="0">
                <a:solidFill>
                  <a:srgbClr val="FF0000"/>
                </a:solidFill>
                <a:latin typeface="Times New Roman" panose="02020603050405020304" pitchFamily="18" charset="0"/>
                <a:ea typeface="Calibri" panose="020F0502020204030204" pitchFamily="34" charset="0"/>
              </a:rPr>
              <a:t>            </a:t>
            </a:r>
            <a:r>
              <a:rPr lang="en-US" sz="2800" b="1" spc="10" dirty="0" err="1">
                <a:solidFill>
                  <a:srgbClr val="FF0000"/>
                </a:solidFill>
                <a:latin typeface="Times New Roman" panose="02020603050405020304" pitchFamily="18" charset="0"/>
                <a:ea typeface="Calibri" panose="020F0502020204030204" pitchFamily="34" charset="0"/>
              </a:rPr>
              <a:t>và</a:t>
            </a:r>
            <a:r>
              <a:rPr lang="en-US" sz="2800" b="1" spc="10" dirty="0">
                <a:solidFill>
                  <a:srgbClr val="FF0000"/>
                </a:solidFill>
                <a:latin typeface="Times New Roman" panose="02020603050405020304" pitchFamily="18" charset="0"/>
                <a:ea typeface="Calibri" panose="020F0502020204030204" pitchFamily="34" charset="0"/>
              </a:rPr>
              <a:t> </a:t>
            </a:r>
            <a:r>
              <a:rPr lang="en-US" sz="2800" b="1" spc="10" dirty="0" err="1">
                <a:solidFill>
                  <a:srgbClr val="FF0000"/>
                </a:solidFill>
                <a:latin typeface="Times New Roman" panose="02020603050405020304" pitchFamily="18" charset="0"/>
                <a:ea typeface="Calibri" panose="020F0502020204030204" pitchFamily="34" charset="0"/>
              </a:rPr>
              <a:t>Nguyên</a:t>
            </a:r>
            <a:r>
              <a:rPr lang="en-US" sz="2800" b="1" spc="10" dirty="0">
                <a:solidFill>
                  <a:srgbClr val="FF0000"/>
                </a:solidFill>
                <a:latin typeface="Times New Roman" panose="02020603050405020304" pitchFamily="18" charset="0"/>
                <a:ea typeface="Calibri" panose="020F0502020204030204" pitchFamily="34" charset="0"/>
              </a:rPr>
              <a:t> </a:t>
            </a:r>
            <a:r>
              <a:rPr lang="en-US" sz="2800" b="1" spc="10" dirty="0" err="1">
                <a:solidFill>
                  <a:srgbClr val="FF0000"/>
                </a:solidFill>
                <a:latin typeface="Times New Roman" panose="02020603050405020304" pitchFamily="18" charset="0"/>
                <a:ea typeface="Calibri" panose="020F0502020204030204" pitchFamily="34" charset="0"/>
              </a:rPr>
              <a:t>tắc</a:t>
            </a:r>
            <a:r>
              <a:rPr lang="en-US" sz="2800" b="1" spc="10" dirty="0">
                <a:solidFill>
                  <a:srgbClr val="FF0000"/>
                </a:solidFill>
                <a:latin typeface="Times New Roman" panose="02020603050405020304" pitchFamily="18" charset="0"/>
                <a:ea typeface="Calibri" panose="020F0502020204030204" pitchFamily="34" charset="0"/>
              </a:rPr>
              <a:t>        </a:t>
            </a:r>
            <a:r>
              <a:rPr lang="en-US" sz="2800" b="1" spc="10" dirty="0" err="1">
                <a:solidFill>
                  <a:srgbClr val="FF0000"/>
                </a:solidFill>
                <a:latin typeface="Times New Roman" panose="02020603050405020304" pitchFamily="18" charset="0"/>
                <a:ea typeface="Calibri" panose="020F0502020204030204" pitchFamily="34" charset="0"/>
              </a:rPr>
              <a:t>thực</a:t>
            </a:r>
            <a:r>
              <a:rPr lang="en-US" sz="2800" b="1" spc="10" dirty="0">
                <a:solidFill>
                  <a:srgbClr val="FF0000"/>
                </a:solidFill>
                <a:latin typeface="Times New Roman" panose="02020603050405020304" pitchFamily="18" charset="0"/>
                <a:ea typeface="Calibri" panose="020F0502020204030204" pitchFamily="34" charset="0"/>
              </a:rPr>
              <a:t> </a:t>
            </a:r>
            <a:r>
              <a:rPr lang="en-US" sz="2800" b="1" spc="10" dirty="0" err="1">
                <a:solidFill>
                  <a:srgbClr val="FF0000"/>
                </a:solidFill>
                <a:latin typeface="Times New Roman" panose="02020603050405020304" pitchFamily="18" charset="0"/>
                <a:ea typeface="Calibri" panose="020F0502020204030204" pitchFamily="34" charset="0"/>
              </a:rPr>
              <a:t>hiện</a:t>
            </a:r>
            <a:endParaRPr lang="en-US" sz="2800" b="1" spc="10" dirty="0">
              <a:solidFill>
                <a:srgbClr val="FF0000"/>
              </a:solidFill>
              <a:latin typeface="Times New Roman" panose="02020603050405020304" pitchFamily="18" charset="0"/>
            </a:endParaRPr>
          </a:p>
        </p:txBody>
      </p:sp>
      <p:sp>
        <p:nvSpPr>
          <p:cNvPr id="2" name="Rectangle: Rounded Corners 1">
            <a:extLst>
              <a:ext uri="{FF2B5EF4-FFF2-40B4-BE49-F238E27FC236}">
                <a16:creationId xmlns:a16="http://schemas.microsoft.com/office/drawing/2014/main" id="{A224916C-3D0B-5378-67BA-A461CF6CBE29}"/>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Tree>
    <p:extLst>
      <p:ext uri="{BB962C8B-B14F-4D97-AF65-F5344CB8AC3E}">
        <p14:creationId xmlns:p14="http://schemas.microsoft.com/office/powerpoint/2010/main" val="30801572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739755"/>
          </a:xfrm>
          <a:prstGeom prst="rect">
            <a:avLst/>
          </a:prstGeom>
          <a:ln w="38100">
            <a:solidFill>
              <a:srgbClr val="FF0000"/>
            </a:solidFill>
          </a:ln>
        </p:spPr>
        <p:txBody>
          <a:bodyPr wrap="square" lIns="91430" tIns="45718" rIns="91430" bIns="45718">
            <a:spAutoFit/>
          </a:bodyPr>
          <a:lstStyle/>
          <a:p>
            <a:pPr algn="just">
              <a:spcAft>
                <a:spcPts val="600"/>
              </a:spcAft>
            </a:pPr>
            <a:r>
              <a:rPr lang="en-US" sz="3600" b="1" i="1" dirty="0">
                <a:latin typeface="Times New Roman" panose="02020603050405020304" pitchFamily="18" charset="0"/>
                <a:ea typeface="Times New Roman" panose="02020603050405020304" pitchFamily="18" charset="0"/>
                <a:cs typeface="Times New Roman" panose="02020603050405020304" pitchFamily="18" charset="0"/>
              </a:rPr>
              <a:t>I.  </a:t>
            </a:r>
            <a:r>
              <a:rPr lang="en-US" sz="3600" b="1" i="1" u="sng" dirty="0" err="1">
                <a:latin typeface="Times New Roman" panose="02020603050405020304" pitchFamily="18" charset="0"/>
                <a:ea typeface="Times New Roman" panose="02020603050405020304" pitchFamily="18" charset="0"/>
                <a:cs typeface="Times New Roman" panose="02020603050405020304" pitchFamily="18" charset="0"/>
              </a:rPr>
              <a:t>Căn</a:t>
            </a:r>
            <a:r>
              <a:rPr lang="en-US" sz="36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ea typeface="Times New Roman" panose="02020603050405020304" pitchFamily="18" charset="0"/>
                <a:cs typeface="Times New Roman" panose="02020603050405020304" pitchFamily="18" charset="0"/>
              </a:rPr>
              <a:t>cứ</a:t>
            </a:r>
            <a:r>
              <a:rPr lang="en-US" sz="3600" b="1" i="1" u="sng" dirty="0">
                <a:latin typeface="Times New Roman" panose="02020603050405020304" pitchFamily="18" charset="0"/>
                <a:ea typeface="Times New Roman" panose="02020603050405020304" pitchFamily="18" charset="0"/>
                <a:cs typeface="Times New Roman" panose="02020603050405020304" pitchFamily="18" charset="0"/>
              </a:rPr>
              <a:t> (02): </a:t>
            </a:r>
          </a:p>
          <a:p>
            <a:pPr indent="574675" algn="just">
              <a:spcAft>
                <a:spcPts val="600"/>
              </a:spcAft>
              <a:buAutoNum type="arabicParenBoth"/>
              <a:tabLst>
                <a:tab pos="573088" algn="l"/>
              </a:tabLst>
            </a:pPr>
            <a:r>
              <a:rPr lang="en-US" sz="3200" i="1" dirty="0">
                <a:latin typeface="Times New Roman" panose="02020603050405020304" pitchFamily="18" charset="0"/>
              </a:rPr>
              <a:t>- </a:t>
            </a:r>
            <a:r>
              <a:rPr lang="en-US" sz="3200" i="1" dirty="0" err="1">
                <a:latin typeface="Times New Roman" panose="02020603050405020304" pitchFamily="18" charset="0"/>
              </a:rPr>
              <a:t>Kết</a:t>
            </a:r>
            <a:r>
              <a:rPr lang="en-US" sz="3200" i="1" dirty="0">
                <a:latin typeface="Times New Roman" panose="02020603050405020304" pitchFamily="18" charset="0"/>
              </a:rPr>
              <a:t> </a:t>
            </a:r>
            <a:r>
              <a:rPr lang="en-US" sz="3200" i="1" dirty="0" err="1">
                <a:latin typeface="Times New Roman" panose="02020603050405020304" pitchFamily="18" charset="0"/>
              </a:rPr>
              <a:t>luận</a:t>
            </a:r>
            <a:r>
              <a:rPr lang="en-US" sz="3200" i="1" dirty="0">
                <a:latin typeface="Times New Roman" panose="02020603050405020304" pitchFamily="18" charset="0"/>
              </a:rPr>
              <a:t> </a:t>
            </a:r>
            <a:r>
              <a:rPr lang="en-US" sz="3200" i="1" dirty="0" err="1">
                <a:latin typeface="Times New Roman" panose="02020603050405020304" pitchFamily="18" charset="0"/>
              </a:rPr>
              <a:t>số</a:t>
            </a:r>
            <a:r>
              <a:rPr lang="en-US" sz="3200" i="1" dirty="0">
                <a:latin typeface="Times New Roman" panose="02020603050405020304" pitchFamily="18" charset="0"/>
              </a:rPr>
              <a:t> 14-KL/TW </a:t>
            </a:r>
            <a:r>
              <a:rPr lang="en-US" sz="3200" i="1" dirty="0" err="1">
                <a:latin typeface="Times New Roman" panose="02020603050405020304" pitchFamily="18" charset="0"/>
              </a:rPr>
              <a:t>ngày</a:t>
            </a:r>
            <a:r>
              <a:rPr lang="en-US" sz="3200" i="1" dirty="0">
                <a:latin typeface="Times New Roman" panose="02020603050405020304" pitchFamily="18" charset="0"/>
              </a:rPr>
              <a:t> 22 </a:t>
            </a:r>
            <a:r>
              <a:rPr lang="en-US" sz="3200" i="1" dirty="0" err="1">
                <a:latin typeface="Times New Roman" panose="02020603050405020304" pitchFamily="18" charset="0"/>
              </a:rPr>
              <a:t>tháng</a:t>
            </a:r>
            <a:r>
              <a:rPr lang="en-US" sz="3200" i="1" dirty="0">
                <a:latin typeface="Times New Roman" panose="02020603050405020304" pitchFamily="18" charset="0"/>
              </a:rPr>
              <a:t> 9 </a:t>
            </a:r>
            <a:r>
              <a:rPr lang="en-US" sz="3200" i="1" dirty="0" err="1">
                <a:latin typeface="Times New Roman" panose="02020603050405020304" pitchFamily="18" charset="0"/>
              </a:rPr>
              <a:t>năm</a:t>
            </a:r>
            <a:r>
              <a:rPr lang="en-US" sz="3200" i="1" dirty="0">
                <a:latin typeface="Times New Roman" panose="02020603050405020304" pitchFamily="18" charset="0"/>
              </a:rPr>
              <a:t> 2021 </a:t>
            </a:r>
            <a:r>
              <a:rPr lang="en-US" sz="3200" i="1" dirty="0" err="1">
                <a:latin typeface="Times New Roman" panose="02020603050405020304" pitchFamily="18" charset="0"/>
              </a:rPr>
              <a:t>của</a:t>
            </a:r>
            <a:r>
              <a:rPr lang="en-US" sz="3200" i="1" dirty="0">
                <a:latin typeface="Times New Roman" panose="02020603050405020304" pitchFamily="18" charset="0"/>
              </a:rPr>
              <a:t> </a:t>
            </a:r>
            <a:r>
              <a:rPr lang="en-US" sz="3200" i="1" dirty="0" err="1">
                <a:latin typeface="Times New Roman" panose="02020603050405020304" pitchFamily="18" charset="0"/>
              </a:rPr>
              <a:t>Bộ</a:t>
            </a:r>
            <a:r>
              <a:rPr lang="en-US" sz="3200" i="1" dirty="0">
                <a:latin typeface="Times New Roman" panose="02020603050405020304" pitchFamily="18" charset="0"/>
              </a:rPr>
              <a:t> </a:t>
            </a:r>
            <a:r>
              <a:rPr lang="en-US" sz="3200" i="1" dirty="0" err="1">
                <a:latin typeface="Times New Roman" panose="02020603050405020304" pitchFamily="18" charset="0"/>
              </a:rPr>
              <a:t>Chính</a:t>
            </a:r>
            <a:r>
              <a:rPr lang="en-US" sz="3200" i="1" dirty="0">
                <a:latin typeface="Times New Roman" panose="02020603050405020304" pitchFamily="18" charset="0"/>
              </a:rPr>
              <a:t> </a:t>
            </a:r>
            <a:r>
              <a:rPr lang="en-US" sz="3200" i="1" dirty="0" err="1">
                <a:latin typeface="Times New Roman" panose="02020603050405020304" pitchFamily="18" charset="0"/>
              </a:rPr>
              <a:t>trị</a:t>
            </a:r>
            <a:r>
              <a:rPr lang="en-US" sz="3200" i="1" dirty="0">
                <a:latin typeface="Times New Roman" panose="02020603050405020304" pitchFamily="18" charset="0"/>
              </a:rPr>
              <a:t> </a:t>
            </a:r>
            <a:r>
              <a:rPr lang="en-US" sz="3200" i="1" dirty="0" err="1">
                <a:latin typeface="Times New Roman" panose="02020603050405020304" pitchFamily="18" charset="0"/>
              </a:rPr>
              <a:t>về</a:t>
            </a:r>
            <a:r>
              <a:rPr lang="en-US" sz="3200" i="1" dirty="0">
                <a:latin typeface="Times New Roman" panose="02020603050405020304" pitchFamily="18" charset="0"/>
              </a:rPr>
              <a:t> </a:t>
            </a:r>
            <a:r>
              <a:rPr lang="en-US" sz="3200" i="1" dirty="0" err="1">
                <a:latin typeface="Times New Roman" panose="02020603050405020304" pitchFamily="18" charset="0"/>
              </a:rPr>
              <a:t>chủ</a:t>
            </a:r>
            <a:r>
              <a:rPr lang="en-US" sz="3200" i="1" dirty="0">
                <a:latin typeface="Times New Roman" panose="02020603050405020304" pitchFamily="18" charset="0"/>
              </a:rPr>
              <a:t> </a:t>
            </a:r>
            <a:r>
              <a:rPr lang="en-US" sz="3200" i="1" dirty="0" err="1">
                <a:latin typeface="Times New Roman" panose="02020603050405020304" pitchFamily="18" charset="0"/>
              </a:rPr>
              <a:t>trương</a:t>
            </a:r>
            <a:r>
              <a:rPr lang="en-US" sz="3200" i="1" dirty="0">
                <a:latin typeface="Times New Roman" panose="02020603050405020304" pitchFamily="18" charset="0"/>
              </a:rPr>
              <a:t> </a:t>
            </a:r>
            <a:r>
              <a:rPr lang="en-US" sz="3200" i="1" dirty="0" err="1">
                <a:latin typeface="Times New Roman" panose="02020603050405020304" pitchFamily="18" charset="0"/>
              </a:rPr>
              <a:t>khuyến</a:t>
            </a:r>
            <a:r>
              <a:rPr lang="en-US" sz="3200" i="1" dirty="0">
                <a:latin typeface="Times New Roman" panose="02020603050405020304" pitchFamily="18" charset="0"/>
              </a:rPr>
              <a:t> </a:t>
            </a:r>
            <a:r>
              <a:rPr lang="en-US" sz="3200" i="1" dirty="0" err="1">
                <a:latin typeface="Times New Roman" panose="02020603050405020304" pitchFamily="18" charset="0"/>
              </a:rPr>
              <a:t>khích</a:t>
            </a:r>
            <a:r>
              <a:rPr lang="en-US" sz="3200" i="1" dirty="0">
                <a:latin typeface="Times New Roman" panose="02020603050405020304" pitchFamily="18" charset="0"/>
              </a:rPr>
              <a:t> </a:t>
            </a:r>
            <a:r>
              <a:rPr lang="en-US" sz="3200" i="1" dirty="0" err="1">
                <a:latin typeface="Times New Roman" panose="02020603050405020304" pitchFamily="18" charset="0"/>
              </a:rPr>
              <a:t>và</a:t>
            </a:r>
            <a:r>
              <a:rPr lang="en-US" sz="3200" i="1" dirty="0">
                <a:latin typeface="Times New Roman" panose="02020603050405020304" pitchFamily="18" charset="0"/>
              </a:rPr>
              <a:t> </a:t>
            </a:r>
            <a:r>
              <a:rPr lang="en-US" sz="3200" i="1" dirty="0" err="1">
                <a:latin typeface="Times New Roman" panose="02020603050405020304" pitchFamily="18" charset="0"/>
              </a:rPr>
              <a:t>bảo</a:t>
            </a:r>
            <a:r>
              <a:rPr lang="en-US" sz="3200" i="1" dirty="0">
                <a:latin typeface="Times New Roman" panose="02020603050405020304" pitchFamily="18" charset="0"/>
              </a:rPr>
              <a:t> </a:t>
            </a:r>
            <a:r>
              <a:rPr lang="en-US" sz="3200" i="1" dirty="0" err="1">
                <a:latin typeface="Times New Roman" panose="02020603050405020304" pitchFamily="18" charset="0"/>
              </a:rPr>
              <a:t>vệ</a:t>
            </a:r>
            <a:r>
              <a:rPr lang="en-US" sz="3200" i="1" dirty="0">
                <a:latin typeface="Times New Roman" panose="02020603050405020304" pitchFamily="18" charset="0"/>
              </a:rPr>
              <a:t> </a:t>
            </a:r>
            <a:r>
              <a:rPr lang="en-US" sz="3200" i="1" dirty="0" err="1">
                <a:latin typeface="Times New Roman" panose="02020603050405020304" pitchFamily="18" charset="0"/>
              </a:rPr>
              <a:t>cán</a:t>
            </a:r>
            <a:r>
              <a:rPr lang="en-US" sz="3200" i="1" dirty="0">
                <a:latin typeface="Times New Roman" panose="02020603050405020304" pitchFamily="18" charset="0"/>
              </a:rPr>
              <a:t> </a:t>
            </a:r>
            <a:r>
              <a:rPr lang="en-US" sz="3200" i="1" dirty="0" err="1">
                <a:latin typeface="Times New Roman" panose="02020603050405020304" pitchFamily="18" charset="0"/>
              </a:rPr>
              <a:t>bộ</a:t>
            </a:r>
            <a:r>
              <a:rPr lang="en-US" sz="3200" i="1" dirty="0">
                <a:latin typeface="Times New Roman" panose="02020603050405020304" pitchFamily="18" charset="0"/>
              </a:rPr>
              <a:t> </a:t>
            </a:r>
            <a:r>
              <a:rPr lang="en-US" sz="3200" i="1" dirty="0" err="1">
                <a:latin typeface="Times New Roman" panose="02020603050405020304" pitchFamily="18" charset="0"/>
              </a:rPr>
              <a:t>năng</a:t>
            </a:r>
            <a:r>
              <a:rPr lang="en-US" sz="3200" i="1" dirty="0">
                <a:latin typeface="Times New Roman" panose="02020603050405020304" pitchFamily="18" charset="0"/>
              </a:rPr>
              <a:t> </a:t>
            </a:r>
            <a:r>
              <a:rPr lang="en-US" sz="3200" i="1" dirty="0" err="1">
                <a:latin typeface="Times New Roman" panose="02020603050405020304" pitchFamily="18" charset="0"/>
              </a:rPr>
              <a:t>động</a:t>
            </a:r>
            <a:r>
              <a:rPr lang="en-US" sz="3200" i="1" dirty="0">
                <a:latin typeface="Times New Roman" panose="02020603050405020304" pitchFamily="18" charset="0"/>
              </a:rPr>
              <a:t>, </a:t>
            </a:r>
            <a:r>
              <a:rPr lang="en-US" sz="3200" i="1" dirty="0" err="1">
                <a:latin typeface="Times New Roman" panose="02020603050405020304" pitchFamily="18" charset="0"/>
              </a:rPr>
              <a:t>sáng</a:t>
            </a:r>
            <a:r>
              <a:rPr lang="en-US" sz="3200" i="1" dirty="0">
                <a:latin typeface="Times New Roman" panose="02020603050405020304" pitchFamily="18" charset="0"/>
              </a:rPr>
              <a:t> </a:t>
            </a:r>
            <a:r>
              <a:rPr lang="en-US" sz="3200" i="1" dirty="0" err="1">
                <a:latin typeface="Times New Roman" panose="02020603050405020304" pitchFamily="18" charset="0"/>
              </a:rPr>
              <a:t>tạo</a:t>
            </a:r>
            <a:r>
              <a:rPr lang="en-US" sz="3200" i="1" dirty="0">
                <a:latin typeface="Times New Roman" panose="02020603050405020304" pitchFamily="18" charset="0"/>
              </a:rPr>
              <a:t> </a:t>
            </a:r>
            <a:r>
              <a:rPr lang="en-US" sz="3200" i="1" dirty="0" err="1">
                <a:latin typeface="Times New Roman" panose="02020603050405020304" pitchFamily="18" charset="0"/>
              </a:rPr>
              <a:t>vì</a:t>
            </a:r>
            <a:r>
              <a:rPr lang="en-US" sz="3200" i="1" dirty="0">
                <a:latin typeface="Times New Roman" panose="02020603050405020304" pitchFamily="18" charset="0"/>
              </a:rPr>
              <a:t> </a:t>
            </a:r>
            <a:r>
              <a:rPr lang="en-US" sz="3200" i="1" dirty="0" err="1">
                <a:latin typeface="Times New Roman" panose="02020603050405020304" pitchFamily="18" charset="0"/>
              </a:rPr>
              <a:t>lợi</a:t>
            </a:r>
            <a:r>
              <a:rPr lang="en-US" sz="3200" i="1" dirty="0">
                <a:latin typeface="Times New Roman" panose="02020603050405020304" pitchFamily="18" charset="0"/>
              </a:rPr>
              <a:t> </a:t>
            </a:r>
            <a:r>
              <a:rPr lang="en-US" sz="3200" i="1" dirty="0" err="1">
                <a:latin typeface="Times New Roman" panose="02020603050405020304" pitchFamily="18" charset="0"/>
              </a:rPr>
              <a:t>ích</a:t>
            </a:r>
            <a:r>
              <a:rPr lang="en-US" sz="3200" i="1" dirty="0">
                <a:latin typeface="Times New Roman" panose="02020603050405020304" pitchFamily="18" charset="0"/>
              </a:rPr>
              <a:t> </a:t>
            </a:r>
            <a:r>
              <a:rPr lang="en-US" sz="3200" i="1" dirty="0" err="1">
                <a:latin typeface="Times New Roman" panose="02020603050405020304" pitchFamily="18" charset="0"/>
              </a:rPr>
              <a:t>chung</a:t>
            </a:r>
            <a:r>
              <a:rPr lang="en-US" sz="3200" i="1" dirty="0">
                <a:latin typeface="Times New Roman" panose="02020603050405020304" pitchFamily="18" charset="0"/>
              </a:rPr>
              <a:t>.</a:t>
            </a:r>
          </a:p>
          <a:p>
            <a:pPr indent="574675" algn="just">
              <a:spcAft>
                <a:spcPts val="600"/>
              </a:spcAft>
              <a:buAutoNum type="arabicParenBoth"/>
              <a:tabLst>
                <a:tab pos="573088" algn="l"/>
              </a:tabLst>
            </a:pPr>
            <a:r>
              <a:rPr lang="en-US" sz="3200" i="1" dirty="0">
                <a:latin typeface="Times New Roman" panose="02020603050405020304" pitchFamily="18" charset="0"/>
              </a:rPr>
              <a:t>- </a:t>
            </a:r>
            <a:r>
              <a:rPr lang="en-US" sz="3200" i="1" dirty="0" err="1">
                <a:latin typeface="Times New Roman" panose="02020603050405020304" pitchFamily="18" charset="0"/>
              </a:rPr>
              <a:t>Kế</a:t>
            </a:r>
            <a:r>
              <a:rPr lang="en-US" sz="3200" i="1" dirty="0">
                <a:latin typeface="Times New Roman" panose="02020603050405020304" pitchFamily="18" charset="0"/>
              </a:rPr>
              <a:t> </a:t>
            </a:r>
            <a:r>
              <a:rPr lang="en-US" sz="3200" i="1" dirty="0" err="1">
                <a:latin typeface="Times New Roman" panose="02020603050405020304" pitchFamily="18" charset="0"/>
              </a:rPr>
              <a:t>hoạch</a:t>
            </a:r>
            <a:r>
              <a:rPr lang="en-US" sz="3200" i="1" dirty="0">
                <a:latin typeface="Times New Roman" panose="02020603050405020304" pitchFamily="18" charset="0"/>
              </a:rPr>
              <a:t> </a:t>
            </a:r>
            <a:r>
              <a:rPr lang="en-US" sz="3200" i="1" dirty="0" err="1">
                <a:latin typeface="Times New Roman" panose="02020603050405020304" pitchFamily="18" charset="0"/>
              </a:rPr>
              <a:t>số</a:t>
            </a:r>
            <a:r>
              <a:rPr lang="en-US" sz="3200" i="1" dirty="0">
                <a:latin typeface="Times New Roman" panose="02020603050405020304" pitchFamily="18" charset="0"/>
              </a:rPr>
              <a:t> 124-KH/TU </a:t>
            </a:r>
            <a:r>
              <a:rPr lang="en-US" sz="3200" i="1" dirty="0" err="1">
                <a:latin typeface="Times New Roman" panose="02020603050405020304" pitchFamily="18" charset="0"/>
              </a:rPr>
              <a:t>ngày</a:t>
            </a:r>
            <a:r>
              <a:rPr lang="en-US" sz="3200" i="1" dirty="0">
                <a:latin typeface="Times New Roman" panose="02020603050405020304" pitchFamily="18" charset="0"/>
              </a:rPr>
              <a:t> 31 </a:t>
            </a:r>
            <a:r>
              <a:rPr lang="en-US" sz="3200" i="1" dirty="0" err="1">
                <a:latin typeface="Times New Roman" panose="02020603050405020304" pitchFamily="18" charset="0"/>
              </a:rPr>
              <a:t>tháng</a:t>
            </a:r>
            <a:r>
              <a:rPr lang="en-US" sz="3200" i="1" dirty="0">
                <a:latin typeface="Times New Roman" panose="02020603050405020304" pitchFamily="18" charset="0"/>
              </a:rPr>
              <a:t> 5 </a:t>
            </a:r>
            <a:r>
              <a:rPr lang="en-US" sz="3200" i="1" dirty="0" err="1">
                <a:latin typeface="Times New Roman" panose="02020603050405020304" pitchFamily="18" charset="0"/>
              </a:rPr>
              <a:t>năm</a:t>
            </a:r>
            <a:r>
              <a:rPr lang="en-US" sz="3200" i="1" dirty="0">
                <a:latin typeface="Times New Roman" panose="02020603050405020304" pitchFamily="18" charset="0"/>
              </a:rPr>
              <a:t> 2022 </a:t>
            </a:r>
            <a:r>
              <a:rPr lang="en-US" sz="3200" i="1" dirty="0" err="1">
                <a:latin typeface="Times New Roman" panose="02020603050405020304" pitchFamily="18" charset="0"/>
              </a:rPr>
              <a:t>của</a:t>
            </a:r>
            <a:r>
              <a:rPr lang="en-US" sz="3200" i="1" dirty="0">
                <a:latin typeface="Times New Roman" panose="02020603050405020304" pitchFamily="18" charset="0"/>
              </a:rPr>
              <a:t> </a:t>
            </a:r>
            <a:r>
              <a:rPr lang="en-US" sz="3200" i="1" dirty="0" err="1">
                <a:latin typeface="Times New Roman" panose="02020603050405020304" pitchFamily="18" charset="0"/>
              </a:rPr>
              <a:t>Thành</a:t>
            </a:r>
            <a:r>
              <a:rPr lang="en-US" sz="3200" i="1" dirty="0">
                <a:latin typeface="Times New Roman" panose="02020603050405020304" pitchFamily="18" charset="0"/>
              </a:rPr>
              <a:t> </a:t>
            </a:r>
            <a:r>
              <a:rPr lang="en-US" sz="3200" i="1" dirty="0" err="1">
                <a:latin typeface="Times New Roman" panose="02020603050405020304" pitchFamily="18" charset="0"/>
              </a:rPr>
              <a:t>ủy</a:t>
            </a:r>
            <a:r>
              <a:rPr lang="en-US" sz="3200" i="1" dirty="0">
                <a:latin typeface="Times New Roman" panose="02020603050405020304" pitchFamily="18" charset="0"/>
              </a:rPr>
              <a:t> </a:t>
            </a:r>
            <a:r>
              <a:rPr lang="en-US" sz="3200" i="1" dirty="0" err="1">
                <a:latin typeface="Times New Roman" panose="02020603050405020304" pitchFamily="18" charset="0"/>
              </a:rPr>
              <a:t>Thành</a:t>
            </a:r>
            <a:r>
              <a:rPr lang="en-US" sz="3200" i="1" dirty="0">
                <a:latin typeface="Times New Roman" panose="02020603050405020304" pitchFamily="18" charset="0"/>
              </a:rPr>
              <a:t> </a:t>
            </a:r>
            <a:r>
              <a:rPr lang="en-US" sz="3200" i="1" dirty="0" err="1">
                <a:latin typeface="Times New Roman" panose="02020603050405020304" pitchFamily="18" charset="0"/>
              </a:rPr>
              <a:t>phố</a:t>
            </a:r>
            <a:r>
              <a:rPr lang="en-US" sz="3200" i="1" dirty="0">
                <a:latin typeface="Times New Roman" panose="02020603050405020304" pitchFamily="18" charset="0"/>
              </a:rPr>
              <a:t> </a:t>
            </a:r>
            <a:r>
              <a:rPr lang="en-US" sz="3200" i="1" dirty="0" err="1">
                <a:latin typeface="Times New Roman" panose="02020603050405020304" pitchFamily="18" charset="0"/>
              </a:rPr>
              <a:t>Hồ</a:t>
            </a:r>
            <a:r>
              <a:rPr lang="en-US" sz="3200" i="1" dirty="0">
                <a:latin typeface="Times New Roman" panose="02020603050405020304" pitchFamily="18" charset="0"/>
              </a:rPr>
              <a:t> </a:t>
            </a:r>
            <a:r>
              <a:rPr lang="en-US" sz="3200" i="1" dirty="0" err="1">
                <a:latin typeface="Times New Roman" panose="02020603050405020304" pitchFamily="18" charset="0"/>
              </a:rPr>
              <a:t>Chí</a:t>
            </a:r>
            <a:r>
              <a:rPr lang="en-US" sz="3200" i="1" dirty="0">
                <a:latin typeface="Times New Roman" panose="02020603050405020304" pitchFamily="18" charset="0"/>
              </a:rPr>
              <a:t> Minh </a:t>
            </a:r>
            <a:r>
              <a:rPr lang="en-US" sz="3200" i="1" dirty="0" err="1">
                <a:latin typeface="Times New Roman" panose="02020603050405020304" pitchFamily="18" charset="0"/>
              </a:rPr>
              <a:t>về</a:t>
            </a:r>
            <a:r>
              <a:rPr lang="en-US" sz="3200" i="1" dirty="0">
                <a:latin typeface="Times New Roman" panose="02020603050405020304" pitchFamily="18" charset="0"/>
              </a:rPr>
              <a:t> </a:t>
            </a:r>
            <a:r>
              <a:rPr lang="en-US" sz="3200" i="1" dirty="0" err="1">
                <a:latin typeface="Times New Roman" panose="02020603050405020304" pitchFamily="18" charset="0"/>
              </a:rPr>
              <a:t>thực</a:t>
            </a:r>
            <a:r>
              <a:rPr lang="en-US" sz="3200" i="1" dirty="0">
                <a:latin typeface="Times New Roman" panose="02020603050405020304" pitchFamily="18" charset="0"/>
              </a:rPr>
              <a:t> </a:t>
            </a:r>
            <a:r>
              <a:rPr lang="en-US" sz="3200" i="1" dirty="0" err="1">
                <a:latin typeface="Times New Roman" panose="02020603050405020304" pitchFamily="18" charset="0"/>
              </a:rPr>
              <a:t>hiện</a:t>
            </a:r>
            <a:r>
              <a:rPr lang="en-US" sz="3200" i="1" dirty="0">
                <a:latin typeface="Times New Roman" panose="02020603050405020304" pitchFamily="18" charset="0"/>
              </a:rPr>
              <a:t> </a:t>
            </a:r>
            <a:r>
              <a:rPr lang="en-US" sz="3200" i="1" dirty="0" err="1">
                <a:latin typeface="Times New Roman" panose="02020603050405020304" pitchFamily="18" charset="0"/>
              </a:rPr>
              <a:t>Kết</a:t>
            </a:r>
            <a:r>
              <a:rPr lang="en-US" sz="3200" i="1" dirty="0">
                <a:latin typeface="Times New Roman" panose="02020603050405020304" pitchFamily="18" charset="0"/>
              </a:rPr>
              <a:t> </a:t>
            </a:r>
            <a:r>
              <a:rPr lang="en-US" sz="3200" i="1" dirty="0" err="1">
                <a:latin typeface="Times New Roman" panose="02020603050405020304" pitchFamily="18" charset="0"/>
              </a:rPr>
              <a:t>luận</a:t>
            </a:r>
            <a:r>
              <a:rPr lang="en-US" sz="3200" i="1" dirty="0">
                <a:latin typeface="Times New Roman" panose="02020603050405020304" pitchFamily="18" charset="0"/>
              </a:rPr>
              <a:t> </a:t>
            </a:r>
            <a:r>
              <a:rPr lang="en-US" sz="3200" i="1" dirty="0" err="1">
                <a:latin typeface="Times New Roman" panose="02020603050405020304" pitchFamily="18" charset="0"/>
              </a:rPr>
              <a:t>số</a:t>
            </a:r>
            <a:r>
              <a:rPr lang="en-US" sz="3200" i="1" dirty="0">
                <a:latin typeface="Times New Roman" panose="02020603050405020304" pitchFamily="18" charset="0"/>
              </a:rPr>
              <a:t> 14-KL/TW </a:t>
            </a:r>
            <a:r>
              <a:rPr lang="en-US" sz="3200" i="1" dirty="0" err="1">
                <a:latin typeface="Times New Roman" panose="02020603050405020304" pitchFamily="18" charset="0"/>
              </a:rPr>
              <a:t>ngày</a:t>
            </a:r>
            <a:r>
              <a:rPr lang="en-US" sz="3200" i="1" dirty="0">
                <a:latin typeface="Times New Roman" panose="02020603050405020304" pitchFamily="18" charset="0"/>
              </a:rPr>
              <a:t> 22 </a:t>
            </a:r>
            <a:r>
              <a:rPr lang="en-US" sz="3200" i="1" dirty="0" err="1">
                <a:latin typeface="Times New Roman" panose="02020603050405020304" pitchFamily="18" charset="0"/>
              </a:rPr>
              <a:t>tháng</a:t>
            </a:r>
            <a:r>
              <a:rPr lang="en-US" sz="3200" i="1" dirty="0">
                <a:latin typeface="Times New Roman" panose="02020603050405020304" pitchFamily="18" charset="0"/>
              </a:rPr>
              <a:t> 9 </a:t>
            </a:r>
            <a:r>
              <a:rPr lang="en-US" sz="3200" i="1" dirty="0" err="1">
                <a:latin typeface="Times New Roman" panose="02020603050405020304" pitchFamily="18" charset="0"/>
              </a:rPr>
              <a:t>năm</a:t>
            </a:r>
            <a:r>
              <a:rPr lang="en-US" sz="3200" i="1" dirty="0">
                <a:latin typeface="Times New Roman" panose="02020603050405020304" pitchFamily="18" charset="0"/>
              </a:rPr>
              <a:t> 2021 </a:t>
            </a:r>
            <a:r>
              <a:rPr lang="en-US" sz="3200" i="1" dirty="0" err="1">
                <a:latin typeface="Times New Roman" panose="02020603050405020304" pitchFamily="18" charset="0"/>
              </a:rPr>
              <a:t>của</a:t>
            </a:r>
            <a:r>
              <a:rPr lang="en-US" sz="3200" i="1" dirty="0">
                <a:latin typeface="Times New Roman" panose="02020603050405020304" pitchFamily="18" charset="0"/>
              </a:rPr>
              <a:t> </a:t>
            </a:r>
            <a:r>
              <a:rPr lang="en-US" sz="3200" i="1" dirty="0" err="1">
                <a:latin typeface="Times New Roman" panose="02020603050405020304" pitchFamily="18" charset="0"/>
              </a:rPr>
              <a:t>Bộ</a:t>
            </a:r>
            <a:r>
              <a:rPr lang="en-US" sz="3200" i="1" dirty="0">
                <a:latin typeface="Times New Roman" panose="02020603050405020304" pitchFamily="18" charset="0"/>
              </a:rPr>
              <a:t> </a:t>
            </a:r>
            <a:r>
              <a:rPr lang="en-US" sz="3200" i="1" dirty="0" err="1">
                <a:latin typeface="Times New Roman" panose="02020603050405020304" pitchFamily="18" charset="0"/>
              </a:rPr>
              <a:t>Chính</a:t>
            </a:r>
            <a:r>
              <a:rPr lang="en-US" sz="3200" i="1" dirty="0">
                <a:latin typeface="Times New Roman" panose="02020603050405020304" pitchFamily="18" charset="0"/>
              </a:rPr>
              <a:t> </a:t>
            </a:r>
            <a:r>
              <a:rPr lang="en-US" sz="3200" i="1" dirty="0" err="1">
                <a:latin typeface="Times New Roman" panose="02020603050405020304" pitchFamily="18" charset="0"/>
              </a:rPr>
              <a:t>trị</a:t>
            </a:r>
            <a:r>
              <a:rPr lang="en-US" sz="3200" i="1" dirty="0">
                <a:latin typeface="Times New Roman" panose="02020603050405020304" pitchFamily="18" charset="0"/>
              </a:rPr>
              <a:t> </a:t>
            </a:r>
            <a:r>
              <a:rPr lang="en-US" sz="3200" i="1" dirty="0" err="1">
                <a:latin typeface="Times New Roman" panose="02020603050405020304" pitchFamily="18" charset="0"/>
              </a:rPr>
              <a:t>về</a:t>
            </a:r>
            <a:r>
              <a:rPr lang="en-US" sz="3200" i="1" dirty="0">
                <a:latin typeface="Times New Roman" panose="02020603050405020304" pitchFamily="18" charset="0"/>
              </a:rPr>
              <a:t> </a:t>
            </a:r>
            <a:r>
              <a:rPr lang="en-US" sz="3200" i="1" dirty="0" err="1">
                <a:latin typeface="Times New Roman" panose="02020603050405020304" pitchFamily="18" charset="0"/>
              </a:rPr>
              <a:t>chủ</a:t>
            </a:r>
            <a:r>
              <a:rPr lang="en-US" sz="3200" i="1" dirty="0">
                <a:latin typeface="Times New Roman" panose="02020603050405020304" pitchFamily="18" charset="0"/>
              </a:rPr>
              <a:t> </a:t>
            </a:r>
            <a:r>
              <a:rPr lang="en-US" sz="3200" i="1" dirty="0" err="1">
                <a:latin typeface="Times New Roman" panose="02020603050405020304" pitchFamily="18" charset="0"/>
              </a:rPr>
              <a:t>trương</a:t>
            </a:r>
            <a:r>
              <a:rPr lang="en-US" sz="3200" i="1" dirty="0">
                <a:latin typeface="Times New Roman" panose="02020603050405020304" pitchFamily="18" charset="0"/>
              </a:rPr>
              <a:t> </a:t>
            </a:r>
            <a:r>
              <a:rPr lang="en-US" sz="3200" i="1" dirty="0" err="1">
                <a:latin typeface="Times New Roman" panose="02020603050405020304" pitchFamily="18" charset="0"/>
              </a:rPr>
              <a:t>khuyến</a:t>
            </a:r>
            <a:r>
              <a:rPr lang="en-US" sz="3200" i="1" dirty="0">
                <a:latin typeface="Times New Roman" panose="02020603050405020304" pitchFamily="18" charset="0"/>
              </a:rPr>
              <a:t> </a:t>
            </a:r>
            <a:r>
              <a:rPr lang="en-US" sz="3200" i="1" dirty="0" err="1">
                <a:latin typeface="Times New Roman" panose="02020603050405020304" pitchFamily="18" charset="0"/>
              </a:rPr>
              <a:t>khích</a:t>
            </a:r>
            <a:r>
              <a:rPr lang="en-US" sz="3200" i="1" dirty="0">
                <a:latin typeface="Times New Roman" panose="02020603050405020304" pitchFamily="18" charset="0"/>
              </a:rPr>
              <a:t> </a:t>
            </a:r>
            <a:r>
              <a:rPr lang="en-US" sz="3200" i="1" dirty="0" err="1">
                <a:latin typeface="Times New Roman" panose="02020603050405020304" pitchFamily="18" charset="0"/>
              </a:rPr>
              <a:t>và</a:t>
            </a:r>
            <a:r>
              <a:rPr lang="en-US" sz="3200" i="1" dirty="0">
                <a:latin typeface="Times New Roman" panose="02020603050405020304" pitchFamily="18" charset="0"/>
              </a:rPr>
              <a:t> </a:t>
            </a:r>
            <a:r>
              <a:rPr lang="en-US" sz="3200" i="1" dirty="0" err="1">
                <a:latin typeface="Times New Roman" panose="02020603050405020304" pitchFamily="18" charset="0"/>
              </a:rPr>
              <a:t>bảo</a:t>
            </a:r>
            <a:r>
              <a:rPr lang="en-US" sz="3200" i="1" dirty="0">
                <a:latin typeface="Times New Roman" panose="02020603050405020304" pitchFamily="18" charset="0"/>
              </a:rPr>
              <a:t> </a:t>
            </a:r>
            <a:r>
              <a:rPr lang="en-US" sz="3200" i="1" dirty="0" err="1">
                <a:latin typeface="Times New Roman" panose="02020603050405020304" pitchFamily="18" charset="0"/>
              </a:rPr>
              <a:t>vệ</a:t>
            </a:r>
            <a:r>
              <a:rPr lang="en-US" sz="3200" i="1" dirty="0">
                <a:latin typeface="Times New Roman" panose="02020603050405020304" pitchFamily="18" charset="0"/>
              </a:rPr>
              <a:t> </a:t>
            </a:r>
            <a:r>
              <a:rPr lang="en-US" sz="3200" i="1" dirty="0" err="1">
                <a:latin typeface="Times New Roman" panose="02020603050405020304" pitchFamily="18" charset="0"/>
              </a:rPr>
              <a:t>cán</a:t>
            </a:r>
            <a:r>
              <a:rPr lang="en-US" sz="3200" i="1" dirty="0">
                <a:latin typeface="Times New Roman" panose="02020603050405020304" pitchFamily="18" charset="0"/>
              </a:rPr>
              <a:t> </a:t>
            </a:r>
            <a:r>
              <a:rPr lang="en-US" sz="3200" i="1" dirty="0" err="1">
                <a:latin typeface="Times New Roman" panose="02020603050405020304" pitchFamily="18" charset="0"/>
              </a:rPr>
              <a:t>bộ</a:t>
            </a:r>
            <a:r>
              <a:rPr lang="en-US" sz="3200" i="1" dirty="0">
                <a:latin typeface="Times New Roman" panose="02020603050405020304" pitchFamily="18" charset="0"/>
              </a:rPr>
              <a:t> </a:t>
            </a:r>
            <a:r>
              <a:rPr lang="en-US" sz="3200" i="1" dirty="0" err="1">
                <a:latin typeface="Times New Roman" panose="02020603050405020304" pitchFamily="18" charset="0"/>
              </a:rPr>
              <a:t>năng</a:t>
            </a:r>
            <a:r>
              <a:rPr lang="en-US" sz="3200" i="1" dirty="0">
                <a:latin typeface="Times New Roman" panose="02020603050405020304" pitchFamily="18" charset="0"/>
              </a:rPr>
              <a:t> </a:t>
            </a:r>
            <a:r>
              <a:rPr lang="en-US" sz="3200" i="1" dirty="0" err="1">
                <a:latin typeface="Times New Roman" panose="02020603050405020304" pitchFamily="18" charset="0"/>
              </a:rPr>
              <a:t>động</a:t>
            </a:r>
            <a:r>
              <a:rPr lang="en-US" sz="3200" i="1" dirty="0">
                <a:latin typeface="Times New Roman" panose="02020603050405020304" pitchFamily="18" charset="0"/>
              </a:rPr>
              <a:t>, </a:t>
            </a:r>
            <a:r>
              <a:rPr lang="en-US" sz="3200" i="1" dirty="0" err="1">
                <a:latin typeface="Times New Roman" panose="02020603050405020304" pitchFamily="18" charset="0"/>
              </a:rPr>
              <a:t>sáng</a:t>
            </a:r>
            <a:r>
              <a:rPr lang="en-US" sz="3200" i="1" dirty="0">
                <a:latin typeface="Times New Roman" panose="02020603050405020304" pitchFamily="18" charset="0"/>
              </a:rPr>
              <a:t> </a:t>
            </a:r>
            <a:r>
              <a:rPr lang="en-US" sz="3200" i="1" dirty="0" err="1">
                <a:latin typeface="Times New Roman" panose="02020603050405020304" pitchFamily="18" charset="0"/>
              </a:rPr>
              <a:t>tạo</a:t>
            </a:r>
            <a:r>
              <a:rPr lang="en-US" sz="3200" i="1" dirty="0">
                <a:latin typeface="Times New Roman" panose="02020603050405020304" pitchFamily="18" charset="0"/>
              </a:rPr>
              <a:t> </a:t>
            </a:r>
            <a:r>
              <a:rPr lang="en-US" sz="3200" i="1" dirty="0" err="1">
                <a:latin typeface="Times New Roman" panose="02020603050405020304" pitchFamily="18" charset="0"/>
              </a:rPr>
              <a:t>vì</a:t>
            </a:r>
            <a:r>
              <a:rPr lang="en-US" sz="3200" i="1" dirty="0">
                <a:latin typeface="Times New Roman" panose="02020603050405020304" pitchFamily="18" charset="0"/>
              </a:rPr>
              <a:t> </a:t>
            </a:r>
            <a:r>
              <a:rPr lang="en-US" sz="3200" i="1" dirty="0" err="1">
                <a:latin typeface="Times New Roman" panose="02020603050405020304" pitchFamily="18" charset="0"/>
              </a:rPr>
              <a:t>lợi</a:t>
            </a:r>
            <a:r>
              <a:rPr lang="en-US" sz="3200" i="1" dirty="0">
                <a:latin typeface="Times New Roman" panose="02020603050405020304" pitchFamily="18" charset="0"/>
              </a:rPr>
              <a:t> </a:t>
            </a:r>
            <a:r>
              <a:rPr lang="en-US" sz="3200" i="1" dirty="0" err="1">
                <a:latin typeface="Times New Roman" panose="02020603050405020304" pitchFamily="18" charset="0"/>
              </a:rPr>
              <a:t>ích</a:t>
            </a:r>
            <a:r>
              <a:rPr lang="en-US" sz="3200" i="1" dirty="0">
                <a:latin typeface="Times New Roman" panose="02020603050405020304" pitchFamily="18" charset="0"/>
              </a:rPr>
              <a:t> </a:t>
            </a:r>
            <a:r>
              <a:rPr lang="en-US" sz="3200" i="1" dirty="0" err="1">
                <a:latin typeface="Times New Roman" panose="02020603050405020304" pitchFamily="18" charset="0"/>
              </a:rPr>
              <a:t>chung</a:t>
            </a:r>
            <a:r>
              <a:rPr lang="en-US" sz="3200" i="1" dirty="0">
                <a:latin typeface="Times New Roman" panose="02020603050405020304" pitchFamily="18" charset="0"/>
              </a:rPr>
              <a:t> .</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872916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247313"/>
          </a:xfrm>
          <a:prstGeom prst="rect">
            <a:avLst/>
          </a:prstGeom>
          <a:ln w="38100">
            <a:solidFill>
              <a:srgbClr val="FF0000"/>
            </a:solidFill>
          </a:ln>
        </p:spPr>
        <p:txBody>
          <a:bodyPr wrap="square" lIns="91430" tIns="45718" rIns="91430" bIns="45718">
            <a:spAutoFit/>
          </a:bodyPr>
          <a:lstStyle/>
          <a:p>
            <a:pPr algn="just">
              <a:spcAft>
                <a:spcPts val="600"/>
              </a:spcAft>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II.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đích</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b="1" i="1" u="sng" dirty="0">
                <a:latin typeface="Times New Roman" panose="02020603050405020304" pitchFamily="18" charset="0"/>
                <a:ea typeface="Times New Roman" panose="02020603050405020304" pitchFamily="18" charset="0"/>
                <a:cs typeface="Times New Roman" panose="02020603050405020304" pitchFamily="18" charset="0"/>
              </a:rPr>
              <a:t> (03):</a:t>
            </a:r>
          </a:p>
          <a:p>
            <a:pPr indent="457200" algn="just">
              <a:spcAft>
                <a:spcPts val="600"/>
              </a:spcAft>
              <a:buAutoNum type="arabicParenBoth"/>
              <a:tabLst>
                <a:tab pos="573088" algn="l"/>
              </a:tabLst>
            </a:pPr>
            <a:r>
              <a:rPr lang="en-US" sz="2100" i="1" dirty="0">
                <a:latin typeface="Times New Roman" panose="02020603050405020304" pitchFamily="18" charset="0"/>
              </a:rPr>
              <a:t>- </a:t>
            </a:r>
            <a:r>
              <a:rPr lang="en-US" sz="2100" i="1" dirty="0" err="1">
                <a:latin typeface="Times New Roman" panose="02020603050405020304" pitchFamily="18" charset="0"/>
              </a:rPr>
              <a:t>Khơi</a:t>
            </a:r>
            <a:r>
              <a:rPr lang="en-US" sz="2100" i="1" dirty="0">
                <a:latin typeface="Times New Roman" panose="02020603050405020304" pitchFamily="18" charset="0"/>
              </a:rPr>
              <a:t> </a:t>
            </a:r>
            <a:r>
              <a:rPr lang="en-US" sz="2100" i="1" dirty="0" err="1">
                <a:latin typeface="Times New Roman" panose="02020603050405020304" pitchFamily="18" charset="0"/>
              </a:rPr>
              <a:t>dậy</a:t>
            </a:r>
            <a:r>
              <a:rPr lang="en-US" sz="2100" i="1" dirty="0">
                <a:latin typeface="Times New Roman" panose="02020603050405020304" pitchFamily="18" charset="0"/>
              </a:rPr>
              <a:t> </a:t>
            </a:r>
            <a:r>
              <a:rPr lang="en-US" sz="2100" i="1" dirty="0" err="1">
                <a:latin typeface="Times New Roman" panose="02020603050405020304" pitchFamily="18" charset="0"/>
              </a:rPr>
              <a:t>tinh</a:t>
            </a:r>
            <a:r>
              <a:rPr lang="en-US" sz="2100" i="1" dirty="0">
                <a:latin typeface="Times New Roman" panose="02020603050405020304" pitchFamily="18" charset="0"/>
              </a:rPr>
              <a:t> </a:t>
            </a:r>
            <a:r>
              <a:rPr lang="en-US" sz="2100" i="1" dirty="0" err="1">
                <a:latin typeface="Times New Roman" panose="02020603050405020304" pitchFamily="18" charset="0"/>
              </a:rPr>
              <a:t>thần</a:t>
            </a:r>
            <a:r>
              <a:rPr lang="en-US" sz="2100" i="1" dirty="0">
                <a:latin typeface="Times New Roman" panose="02020603050405020304" pitchFamily="18" charset="0"/>
              </a:rPr>
              <a:t> </a:t>
            </a:r>
            <a:r>
              <a:rPr lang="en-US" sz="2100" i="1" dirty="0" err="1">
                <a:latin typeface="Times New Roman" panose="02020603050405020304" pitchFamily="18" charset="0"/>
              </a:rPr>
              <a:t>yêu</a:t>
            </a:r>
            <a:r>
              <a:rPr lang="en-US" sz="2100" i="1" dirty="0">
                <a:latin typeface="Times New Roman" panose="02020603050405020304" pitchFamily="18" charset="0"/>
              </a:rPr>
              <a:t> </a:t>
            </a:r>
            <a:r>
              <a:rPr lang="en-US" sz="2100" i="1" dirty="0" err="1">
                <a:latin typeface="Times New Roman" panose="02020603050405020304" pitchFamily="18" charset="0"/>
              </a:rPr>
              <a:t>nước</a:t>
            </a:r>
            <a:r>
              <a:rPr lang="en-US" sz="2100" i="1" dirty="0">
                <a:latin typeface="Times New Roman" panose="02020603050405020304" pitchFamily="18" charset="0"/>
              </a:rPr>
              <a:t>, ý </a:t>
            </a:r>
            <a:r>
              <a:rPr lang="en-US" sz="2100" i="1" dirty="0" err="1">
                <a:latin typeface="Times New Roman" panose="02020603050405020304" pitchFamily="18" charset="0"/>
              </a:rPr>
              <a:t>thức</a:t>
            </a:r>
            <a:r>
              <a:rPr lang="en-US" sz="2100" i="1" dirty="0">
                <a:latin typeface="Times New Roman" panose="02020603050405020304" pitchFamily="18" charset="0"/>
              </a:rPr>
              <a:t> </a:t>
            </a:r>
            <a:r>
              <a:rPr lang="en-US" sz="2100" i="1" dirty="0" err="1">
                <a:latin typeface="Times New Roman" panose="02020603050405020304" pitchFamily="18" charset="0"/>
              </a:rPr>
              <a:t>trách</a:t>
            </a:r>
            <a:r>
              <a:rPr lang="en-US" sz="2100" i="1" dirty="0">
                <a:latin typeface="Times New Roman" panose="02020603050405020304" pitchFamily="18" charset="0"/>
              </a:rPr>
              <a:t> </a:t>
            </a:r>
            <a:r>
              <a:rPr lang="en-US" sz="2100" i="1" dirty="0" err="1">
                <a:latin typeface="Times New Roman" panose="02020603050405020304" pitchFamily="18" charset="0"/>
              </a:rPr>
              <a:t>nhiệm</a:t>
            </a:r>
            <a:r>
              <a:rPr lang="en-US" sz="2100" i="1" dirty="0">
                <a:latin typeface="Times New Roman" panose="02020603050405020304" pitchFamily="18" charset="0"/>
              </a:rPr>
              <a:t>, </a:t>
            </a:r>
            <a:r>
              <a:rPr lang="en-US" sz="2100" i="1" dirty="0" err="1">
                <a:latin typeface="Times New Roman" panose="02020603050405020304" pitchFamily="18" charset="0"/>
              </a:rPr>
              <a:t>lòng</a:t>
            </a:r>
            <a:r>
              <a:rPr lang="en-US" sz="2100" i="1" dirty="0">
                <a:latin typeface="Times New Roman" panose="02020603050405020304" pitchFamily="18" charset="0"/>
              </a:rPr>
              <a:t> </a:t>
            </a:r>
            <a:r>
              <a:rPr lang="en-US" sz="2100" i="1" dirty="0" err="1">
                <a:latin typeface="Times New Roman" panose="02020603050405020304" pitchFamily="18" charset="0"/>
              </a:rPr>
              <a:t>yêu</a:t>
            </a:r>
            <a:r>
              <a:rPr lang="en-US" sz="2100" i="1" dirty="0">
                <a:latin typeface="Times New Roman" panose="02020603050405020304" pitchFamily="18" charset="0"/>
              </a:rPr>
              <a:t> </a:t>
            </a:r>
            <a:r>
              <a:rPr lang="en-US" sz="2100" i="1" dirty="0" err="1">
                <a:latin typeface="Times New Roman" panose="02020603050405020304" pitchFamily="18" charset="0"/>
              </a:rPr>
              <a:t>ngành</a:t>
            </a:r>
            <a:r>
              <a:rPr lang="en-US" sz="2100" i="1" dirty="0">
                <a:latin typeface="Times New Roman" panose="02020603050405020304" pitchFamily="18" charset="0"/>
              </a:rPr>
              <a:t>, </a:t>
            </a:r>
            <a:r>
              <a:rPr lang="en-US" sz="2100" i="1" dirty="0" err="1">
                <a:latin typeface="Times New Roman" panose="02020603050405020304" pitchFamily="18" charset="0"/>
              </a:rPr>
              <a:t>yêu</a:t>
            </a:r>
            <a:r>
              <a:rPr lang="en-US" sz="2100" i="1" dirty="0">
                <a:latin typeface="Times New Roman" panose="02020603050405020304" pitchFamily="18" charset="0"/>
              </a:rPr>
              <a:t> </a:t>
            </a:r>
            <a:r>
              <a:rPr lang="en-US" sz="2100" i="1" dirty="0" err="1">
                <a:latin typeface="Times New Roman" panose="02020603050405020304" pitchFamily="18" charset="0"/>
              </a:rPr>
              <a:t>nghề</a:t>
            </a:r>
            <a:r>
              <a:rPr lang="en-US" sz="2100" i="1" dirty="0">
                <a:latin typeface="Times New Roman" panose="02020603050405020304" pitchFamily="18" charset="0"/>
              </a:rPr>
              <a:t>, </a:t>
            </a:r>
            <a:r>
              <a:rPr lang="en-US" sz="2100" i="1" dirty="0" err="1">
                <a:latin typeface="Times New Roman" panose="02020603050405020304" pitchFamily="18" charset="0"/>
              </a:rPr>
              <a:t>quyết</a:t>
            </a:r>
            <a:r>
              <a:rPr lang="en-US" sz="2100" i="1" dirty="0">
                <a:latin typeface="Times New Roman" panose="02020603050405020304" pitchFamily="18" charset="0"/>
              </a:rPr>
              <a:t> </a:t>
            </a:r>
            <a:r>
              <a:rPr lang="en-US" sz="2100" i="1" dirty="0" err="1">
                <a:latin typeface="Times New Roman" panose="02020603050405020304" pitchFamily="18" charset="0"/>
              </a:rPr>
              <a:t>tâm</a:t>
            </a:r>
            <a:r>
              <a:rPr lang="en-US" sz="2100" i="1" dirty="0">
                <a:latin typeface="Times New Roman" panose="02020603050405020304" pitchFamily="18" charset="0"/>
              </a:rPr>
              <a:t> </a:t>
            </a:r>
            <a:r>
              <a:rPr lang="en-US" sz="2100" i="1" dirty="0" err="1">
                <a:latin typeface="Times New Roman" panose="02020603050405020304" pitchFamily="18" charset="0"/>
              </a:rPr>
              <a:t>đổi</a:t>
            </a:r>
            <a:r>
              <a:rPr lang="en-US" sz="2100" i="1" dirty="0">
                <a:latin typeface="Times New Roman" panose="02020603050405020304" pitchFamily="18" charset="0"/>
              </a:rPr>
              <a:t> </a:t>
            </a:r>
            <a:r>
              <a:rPr lang="en-US" sz="2100" i="1" dirty="0" err="1">
                <a:latin typeface="Times New Roman" panose="02020603050405020304" pitchFamily="18" charset="0"/>
              </a:rPr>
              <a:t>mới</a:t>
            </a:r>
            <a:r>
              <a:rPr lang="en-US" sz="2100" i="1" dirty="0">
                <a:latin typeface="Times New Roman" panose="02020603050405020304" pitchFamily="18" charset="0"/>
              </a:rPr>
              <a:t>, </a:t>
            </a:r>
            <a:r>
              <a:rPr lang="en-US" sz="2100" i="1" dirty="0" err="1">
                <a:latin typeface="Times New Roman" panose="02020603050405020304" pitchFamily="18" charset="0"/>
              </a:rPr>
              <a:t>sáng</a:t>
            </a:r>
            <a:r>
              <a:rPr lang="en-US" sz="2100" i="1" dirty="0">
                <a:latin typeface="Times New Roman" panose="02020603050405020304" pitchFamily="18" charset="0"/>
              </a:rPr>
              <a:t> </a:t>
            </a:r>
            <a:r>
              <a:rPr lang="en-US" sz="2100" i="1" dirty="0" err="1">
                <a:latin typeface="Times New Roman" panose="02020603050405020304" pitchFamily="18" charset="0"/>
              </a:rPr>
              <a:t>tạo</a:t>
            </a:r>
            <a:r>
              <a:rPr lang="en-US" sz="2100" i="1" dirty="0">
                <a:latin typeface="Times New Roman" panose="02020603050405020304" pitchFamily="18" charset="0"/>
              </a:rPr>
              <a:t>, </a:t>
            </a:r>
            <a:r>
              <a:rPr lang="en-US" sz="2100" i="1" dirty="0" err="1">
                <a:latin typeface="Times New Roman" panose="02020603050405020304" pitchFamily="18" charset="0"/>
              </a:rPr>
              <a:t>dám</a:t>
            </a:r>
            <a:r>
              <a:rPr lang="en-US" sz="2100" i="1" dirty="0">
                <a:latin typeface="Times New Roman" panose="02020603050405020304" pitchFamily="18" charset="0"/>
              </a:rPr>
              <a:t> </a:t>
            </a:r>
            <a:r>
              <a:rPr lang="en-US" sz="2100" i="1" dirty="0" err="1">
                <a:latin typeface="Times New Roman" panose="02020603050405020304" pitchFamily="18" charset="0"/>
              </a:rPr>
              <a:t>nghĩ</a:t>
            </a:r>
            <a:r>
              <a:rPr lang="en-US" sz="2100" i="1" dirty="0">
                <a:latin typeface="Times New Roman" panose="02020603050405020304" pitchFamily="18" charset="0"/>
              </a:rPr>
              <a:t>, </a:t>
            </a:r>
            <a:r>
              <a:rPr lang="en-US" sz="2100" i="1" dirty="0" err="1">
                <a:latin typeface="Times New Roman" panose="02020603050405020304" pitchFamily="18" charset="0"/>
              </a:rPr>
              <a:t>dám</a:t>
            </a:r>
            <a:r>
              <a:rPr lang="en-US" sz="2100" i="1" dirty="0">
                <a:latin typeface="Times New Roman" panose="02020603050405020304" pitchFamily="18" charset="0"/>
              </a:rPr>
              <a:t> </a:t>
            </a:r>
            <a:r>
              <a:rPr lang="en-US" sz="2100" i="1" dirty="0" err="1">
                <a:latin typeface="Times New Roman" panose="02020603050405020304" pitchFamily="18" charset="0"/>
              </a:rPr>
              <a:t>làm</a:t>
            </a:r>
            <a:r>
              <a:rPr lang="en-US" sz="2100" i="1" dirty="0">
                <a:latin typeface="Times New Roman" panose="02020603050405020304" pitchFamily="18" charset="0"/>
              </a:rPr>
              <a:t>, </a:t>
            </a:r>
            <a:r>
              <a:rPr lang="en-US" sz="2100" i="1" dirty="0" err="1">
                <a:latin typeface="Times New Roman" panose="02020603050405020304" pitchFamily="18" charset="0"/>
              </a:rPr>
              <a:t>dám</a:t>
            </a:r>
            <a:r>
              <a:rPr lang="en-US" sz="2100" i="1" dirty="0">
                <a:latin typeface="Times New Roman" panose="02020603050405020304" pitchFamily="18" charset="0"/>
              </a:rPr>
              <a:t> </a:t>
            </a:r>
            <a:r>
              <a:rPr lang="en-US" sz="2100" i="1" dirty="0" err="1">
                <a:latin typeface="Times New Roman" panose="02020603050405020304" pitchFamily="18" charset="0"/>
              </a:rPr>
              <a:t>đột</a:t>
            </a:r>
            <a:r>
              <a:rPr lang="en-US" sz="2100" i="1" dirty="0">
                <a:latin typeface="Times New Roman" panose="02020603050405020304" pitchFamily="18" charset="0"/>
              </a:rPr>
              <a:t> </a:t>
            </a:r>
            <a:r>
              <a:rPr lang="en-US" sz="2100" i="1" dirty="0" err="1">
                <a:latin typeface="Times New Roman" panose="02020603050405020304" pitchFamily="18" charset="0"/>
              </a:rPr>
              <a:t>phá</a:t>
            </a:r>
            <a:r>
              <a:rPr lang="en-US" sz="2100" i="1" dirty="0">
                <a:latin typeface="Times New Roman" panose="02020603050405020304" pitchFamily="18" charset="0"/>
              </a:rPr>
              <a:t>, </a:t>
            </a:r>
            <a:r>
              <a:rPr lang="en-US" sz="2100" i="1" dirty="0" err="1">
                <a:latin typeface="Times New Roman" panose="02020603050405020304" pitchFamily="18" charset="0"/>
              </a:rPr>
              <a:t>sẵn</a:t>
            </a:r>
            <a:r>
              <a:rPr lang="en-US" sz="2100" i="1" dirty="0">
                <a:latin typeface="Times New Roman" panose="02020603050405020304" pitchFamily="18" charset="0"/>
              </a:rPr>
              <a:t> </a:t>
            </a:r>
            <a:r>
              <a:rPr lang="en-US" sz="2100" i="1" dirty="0" err="1">
                <a:latin typeface="Times New Roman" panose="02020603050405020304" pitchFamily="18" charset="0"/>
              </a:rPr>
              <a:t>sàng</a:t>
            </a:r>
            <a:r>
              <a:rPr lang="en-US" sz="2100" i="1" dirty="0">
                <a:latin typeface="Times New Roman" panose="02020603050405020304" pitchFamily="18" charset="0"/>
              </a:rPr>
              <a:t> </a:t>
            </a:r>
            <a:r>
              <a:rPr lang="en-US" sz="2100" i="1" dirty="0" err="1">
                <a:latin typeface="Times New Roman" panose="02020603050405020304" pitchFamily="18" charset="0"/>
              </a:rPr>
              <a:t>đương</a:t>
            </a:r>
            <a:r>
              <a:rPr lang="en-US" sz="2100" i="1" dirty="0">
                <a:latin typeface="Times New Roman" panose="02020603050405020304" pitchFamily="18" charset="0"/>
              </a:rPr>
              <a:t> </a:t>
            </a:r>
            <a:r>
              <a:rPr lang="en-US" sz="2100" i="1" dirty="0" err="1">
                <a:latin typeface="Times New Roman" panose="02020603050405020304" pitchFamily="18" charset="0"/>
              </a:rPr>
              <a:t>đầu</a:t>
            </a:r>
            <a:r>
              <a:rPr lang="en-US" sz="2100" i="1" dirty="0">
                <a:latin typeface="Times New Roman" panose="02020603050405020304" pitchFamily="18" charset="0"/>
              </a:rPr>
              <a:t> </a:t>
            </a:r>
            <a:r>
              <a:rPr lang="en-US" sz="2100" i="1" dirty="0" err="1">
                <a:latin typeface="Times New Roman" panose="02020603050405020304" pitchFamily="18" charset="0"/>
              </a:rPr>
              <a:t>với</a:t>
            </a:r>
            <a:r>
              <a:rPr lang="en-US" sz="2100" i="1" dirty="0">
                <a:latin typeface="Times New Roman" panose="02020603050405020304" pitchFamily="18" charset="0"/>
              </a:rPr>
              <a:t> </a:t>
            </a:r>
            <a:r>
              <a:rPr lang="en-US" sz="2100" i="1" dirty="0" err="1">
                <a:latin typeface="Times New Roman" panose="02020603050405020304" pitchFamily="18" charset="0"/>
              </a:rPr>
              <a:t>khó</a:t>
            </a:r>
            <a:r>
              <a:rPr lang="en-US" sz="2100" i="1" dirty="0">
                <a:latin typeface="Times New Roman" panose="02020603050405020304" pitchFamily="18" charset="0"/>
              </a:rPr>
              <a:t> </a:t>
            </a:r>
            <a:r>
              <a:rPr lang="en-US" sz="2100" i="1" dirty="0" err="1">
                <a:latin typeface="Times New Roman" panose="02020603050405020304" pitchFamily="18" charset="0"/>
              </a:rPr>
              <a:t>khăn</a:t>
            </a:r>
            <a:r>
              <a:rPr lang="en-US" sz="2100" i="1" dirty="0">
                <a:latin typeface="Times New Roman" panose="02020603050405020304" pitchFamily="18" charset="0"/>
              </a:rPr>
              <a:t>, </a:t>
            </a:r>
            <a:r>
              <a:rPr lang="en-US" sz="2100" i="1" dirty="0" err="1">
                <a:latin typeface="Times New Roman" panose="02020603050405020304" pitchFamily="18" charset="0"/>
              </a:rPr>
              <a:t>thử</a:t>
            </a:r>
            <a:r>
              <a:rPr lang="en-US" sz="2100" i="1" dirty="0">
                <a:latin typeface="Times New Roman" panose="02020603050405020304" pitchFamily="18" charset="0"/>
              </a:rPr>
              <a:t> </a:t>
            </a:r>
            <a:r>
              <a:rPr lang="en-US" sz="2100" i="1" dirty="0" err="1">
                <a:latin typeface="Times New Roman" panose="02020603050405020304" pitchFamily="18" charset="0"/>
              </a:rPr>
              <a:t>thách</a:t>
            </a:r>
            <a:r>
              <a:rPr lang="en-US" sz="2100" i="1" dirty="0">
                <a:latin typeface="Times New Roman" panose="02020603050405020304" pitchFamily="18" charset="0"/>
              </a:rPr>
              <a:t> </a:t>
            </a:r>
            <a:r>
              <a:rPr lang="en-US" sz="2100" i="1" dirty="0" err="1">
                <a:latin typeface="Times New Roman" panose="02020603050405020304" pitchFamily="18" charset="0"/>
              </a:rPr>
              <a:t>vì</a:t>
            </a:r>
            <a:r>
              <a:rPr lang="en-US" sz="2100" i="1" dirty="0">
                <a:latin typeface="Times New Roman" panose="02020603050405020304" pitchFamily="18" charset="0"/>
              </a:rPr>
              <a:t> </a:t>
            </a:r>
            <a:r>
              <a:rPr lang="en-US" sz="2100" i="1" dirty="0" err="1">
                <a:latin typeface="Times New Roman" panose="02020603050405020304" pitchFamily="18" charset="0"/>
              </a:rPr>
              <a:t>lợi</a:t>
            </a:r>
            <a:r>
              <a:rPr lang="en-US" sz="2100" i="1" dirty="0">
                <a:latin typeface="Times New Roman" panose="02020603050405020304" pitchFamily="18" charset="0"/>
              </a:rPr>
              <a:t> </a:t>
            </a:r>
            <a:r>
              <a:rPr lang="en-US" sz="2100" i="1" dirty="0" err="1">
                <a:latin typeface="Times New Roman" panose="02020603050405020304" pitchFamily="18" charset="0"/>
              </a:rPr>
              <a:t>ích</a:t>
            </a:r>
            <a:r>
              <a:rPr lang="en-US" sz="2100" i="1" dirty="0">
                <a:latin typeface="Times New Roman" panose="02020603050405020304" pitchFamily="18" charset="0"/>
              </a:rPr>
              <a:t> </a:t>
            </a:r>
            <a:r>
              <a:rPr lang="en-US" sz="2100" i="1" dirty="0" err="1">
                <a:latin typeface="Times New Roman" panose="02020603050405020304" pitchFamily="18" charset="0"/>
              </a:rPr>
              <a:t>chung</a:t>
            </a:r>
            <a:r>
              <a:rPr lang="en-US" sz="2100" i="1" dirty="0">
                <a:latin typeface="Times New Roman" panose="02020603050405020304" pitchFamily="18" charset="0"/>
              </a:rPr>
              <a:t>.</a:t>
            </a:r>
          </a:p>
          <a:p>
            <a:pPr indent="457200" algn="just">
              <a:spcAft>
                <a:spcPts val="600"/>
              </a:spcAft>
              <a:buAutoNum type="arabicParenBoth"/>
              <a:tabLst>
                <a:tab pos="573088" algn="l"/>
              </a:tabLst>
            </a:pPr>
            <a:r>
              <a:rPr lang="en-US" sz="2100" i="1" dirty="0">
                <a:latin typeface="Times New Roman" panose="02020603050405020304" pitchFamily="18" charset="0"/>
              </a:rPr>
              <a:t>- </a:t>
            </a:r>
            <a:r>
              <a:rPr lang="en-US" sz="2100" i="1" dirty="0" err="1">
                <a:latin typeface="Times New Roman" panose="02020603050405020304" pitchFamily="18" charset="0"/>
              </a:rPr>
              <a:t>Cấp</a:t>
            </a:r>
            <a:r>
              <a:rPr lang="en-US" sz="2100" i="1" dirty="0">
                <a:latin typeface="Times New Roman" panose="02020603050405020304" pitchFamily="18" charset="0"/>
              </a:rPr>
              <a:t> </a:t>
            </a:r>
            <a:r>
              <a:rPr lang="en-US" sz="2100" i="1" dirty="0" err="1">
                <a:latin typeface="Times New Roman" panose="02020603050405020304" pitchFamily="18" charset="0"/>
              </a:rPr>
              <a:t>ủy</a:t>
            </a:r>
            <a:r>
              <a:rPr lang="en-US" sz="2100" i="1" dirty="0">
                <a:latin typeface="Times New Roman" panose="02020603050405020304" pitchFamily="18" charset="0"/>
              </a:rPr>
              <a:t>, </a:t>
            </a:r>
            <a:r>
              <a:rPr lang="en-US" sz="2100" i="1" dirty="0" err="1">
                <a:latin typeface="Times New Roman" panose="02020603050405020304" pitchFamily="18" charset="0"/>
              </a:rPr>
              <a:t>tổ</a:t>
            </a:r>
            <a:r>
              <a:rPr lang="en-US" sz="2100" i="1" dirty="0">
                <a:latin typeface="Times New Roman" panose="02020603050405020304" pitchFamily="18" charset="0"/>
              </a:rPr>
              <a:t> </a:t>
            </a:r>
            <a:r>
              <a:rPr lang="en-US" sz="2100" i="1" dirty="0" err="1">
                <a:latin typeface="Times New Roman" panose="02020603050405020304" pitchFamily="18" charset="0"/>
              </a:rPr>
              <a:t>chức</a:t>
            </a:r>
            <a:r>
              <a:rPr lang="en-US" sz="2100" i="1" dirty="0">
                <a:latin typeface="Times New Roman" panose="02020603050405020304" pitchFamily="18" charset="0"/>
              </a:rPr>
              <a:t> </a:t>
            </a:r>
            <a:r>
              <a:rPr lang="en-US" sz="2100" i="1" dirty="0" err="1">
                <a:latin typeface="Times New Roman" panose="02020603050405020304" pitchFamily="18" charset="0"/>
              </a:rPr>
              <a:t>đảng</a:t>
            </a:r>
            <a:r>
              <a:rPr lang="en-US" sz="2100" i="1" dirty="0">
                <a:latin typeface="Times New Roman" panose="02020603050405020304" pitchFamily="18" charset="0"/>
              </a:rPr>
              <a:t> </a:t>
            </a:r>
            <a:r>
              <a:rPr lang="en-US" sz="2100" i="1" dirty="0" err="1">
                <a:latin typeface="Times New Roman" panose="02020603050405020304" pitchFamily="18" charset="0"/>
              </a:rPr>
              <a:t>các</a:t>
            </a:r>
            <a:r>
              <a:rPr lang="en-US" sz="2100" i="1" dirty="0">
                <a:latin typeface="Times New Roman" panose="02020603050405020304" pitchFamily="18" charset="0"/>
              </a:rPr>
              <a:t> </a:t>
            </a:r>
            <a:r>
              <a:rPr lang="en-US" sz="2100" i="1" dirty="0" err="1">
                <a:latin typeface="Times New Roman" panose="02020603050405020304" pitchFamily="18" charset="0"/>
              </a:rPr>
              <a:t>đơn</a:t>
            </a:r>
            <a:r>
              <a:rPr lang="en-US" sz="2100" i="1" dirty="0">
                <a:latin typeface="Times New Roman" panose="02020603050405020304" pitchFamily="18" charset="0"/>
              </a:rPr>
              <a:t> </a:t>
            </a:r>
            <a:r>
              <a:rPr lang="en-US" sz="2100" i="1" dirty="0" err="1">
                <a:latin typeface="Times New Roman" panose="02020603050405020304" pitchFamily="18" charset="0"/>
              </a:rPr>
              <a:t>vị</a:t>
            </a:r>
            <a:r>
              <a:rPr lang="en-US" sz="2100" i="1" dirty="0">
                <a:latin typeface="Times New Roman" panose="02020603050405020304" pitchFamily="18" charset="0"/>
              </a:rPr>
              <a:t>, </a:t>
            </a:r>
            <a:r>
              <a:rPr lang="en-US" sz="2100" i="1" dirty="0" err="1">
                <a:latin typeface="Times New Roman" panose="02020603050405020304" pitchFamily="18" charset="0"/>
              </a:rPr>
              <a:t>nhất</a:t>
            </a:r>
            <a:r>
              <a:rPr lang="en-US" sz="2100" i="1" dirty="0">
                <a:latin typeface="Times New Roman" panose="02020603050405020304" pitchFamily="18" charset="0"/>
              </a:rPr>
              <a:t> </a:t>
            </a:r>
            <a:r>
              <a:rPr lang="en-US" sz="2100" i="1" dirty="0" err="1">
                <a:latin typeface="Times New Roman" panose="02020603050405020304" pitchFamily="18" charset="0"/>
              </a:rPr>
              <a:t>là</a:t>
            </a:r>
            <a:r>
              <a:rPr lang="en-US" sz="2100" i="1" dirty="0">
                <a:latin typeface="Times New Roman" panose="02020603050405020304" pitchFamily="18" charset="0"/>
              </a:rPr>
              <a:t> </a:t>
            </a:r>
            <a:r>
              <a:rPr lang="en-US" sz="2100" i="1" dirty="0" err="1">
                <a:latin typeface="Times New Roman" panose="02020603050405020304" pitchFamily="18" charset="0"/>
              </a:rPr>
              <a:t>người</a:t>
            </a:r>
            <a:r>
              <a:rPr lang="en-US" sz="2100" i="1" dirty="0">
                <a:latin typeface="Times New Roman" panose="02020603050405020304" pitchFamily="18" charset="0"/>
              </a:rPr>
              <a:t> </a:t>
            </a:r>
            <a:r>
              <a:rPr lang="en-US" sz="2100" i="1" dirty="0" err="1">
                <a:latin typeface="Times New Roman" panose="02020603050405020304" pitchFamily="18" charset="0"/>
              </a:rPr>
              <a:t>đứng</a:t>
            </a:r>
            <a:r>
              <a:rPr lang="en-US" sz="2100" i="1" dirty="0">
                <a:latin typeface="Times New Roman" panose="02020603050405020304" pitchFamily="18" charset="0"/>
              </a:rPr>
              <a:t> </a:t>
            </a:r>
            <a:r>
              <a:rPr lang="en-US" sz="2100" i="1" dirty="0" err="1">
                <a:latin typeface="Times New Roman" panose="02020603050405020304" pitchFamily="18" charset="0"/>
              </a:rPr>
              <a:t>đầu</a:t>
            </a:r>
            <a:r>
              <a:rPr lang="en-US" sz="2100" i="1" dirty="0">
                <a:latin typeface="Times New Roman" panose="02020603050405020304" pitchFamily="18" charset="0"/>
              </a:rPr>
              <a:t> </a:t>
            </a:r>
            <a:r>
              <a:rPr lang="en-US" sz="2100" i="1" dirty="0" err="1">
                <a:latin typeface="Times New Roman" panose="02020603050405020304" pitchFamily="18" charset="0"/>
              </a:rPr>
              <a:t>mỗi</a:t>
            </a:r>
            <a:r>
              <a:rPr lang="en-US" sz="2100" i="1" dirty="0">
                <a:latin typeface="Times New Roman" panose="02020603050405020304" pitchFamily="18" charset="0"/>
              </a:rPr>
              <a:t> </a:t>
            </a:r>
            <a:r>
              <a:rPr lang="en-US" sz="2100" i="1" dirty="0" err="1">
                <a:latin typeface="Times New Roman" panose="02020603050405020304" pitchFamily="18" charset="0"/>
              </a:rPr>
              <a:t>đơn</a:t>
            </a:r>
            <a:r>
              <a:rPr lang="en-US" sz="2100" i="1" dirty="0">
                <a:latin typeface="Times New Roman" panose="02020603050405020304" pitchFamily="18" charset="0"/>
              </a:rPr>
              <a:t> </a:t>
            </a:r>
            <a:r>
              <a:rPr lang="en-US" sz="2100" i="1" dirty="0" err="1">
                <a:latin typeface="Times New Roman" panose="02020603050405020304" pitchFamily="18" charset="0"/>
              </a:rPr>
              <a:t>vị</a:t>
            </a:r>
            <a:r>
              <a:rPr lang="en-US" sz="2100" i="1" dirty="0">
                <a:latin typeface="Times New Roman" panose="02020603050405020304" pitchFamily="18" charset="0"/>
              </a:rPr>
              <a:t> </a:t>
            </a:r>
            <a:r>
              <a:rPr lang="en-US" sz="2100" i="1" dirty="0" err="1">
                <a:latin typeface="Times New Roman" panose="02020603050405020304" pitchFamily="18" charset="0"/>
              </a:rPr>
              <a:t>có</a:t>
            </a:r>
            <a:r>
              <a:rPr lang="en-US" sz="2100" i="1" dirty="0">
                <a:latin typeface="Times New Roman" panose="02020603050405020304" pitchFamily="18" charset="0"/>
              </a:rPr>
              <a:t> </a:t>
            </a:r>
            <a:r>
              <a:rPr lang="en-US" sz="2100" i="1" dirty="0" err="1">
                <a:latin typeface="Times New Roman" panose="02020603050405020304" pitchFamily="18" charset="0"/>
              </a:rPr>
              <a:t>trách</a:t>
            </a:r>
            <a:r>
              <a:rPr lang="en-US" sz="2100" i="1" dirty="0">
                <a:latin typeface="Times New Roman" panose="02020603050405020304" pitchFamily="18" charset="0"/>
              </a:rPr>
              <a:t> </a:t>
            </a:r>
            <a:r>
              <a:rPr lang="en-US" sz="2100" i="1" dirty="0" err="1">
                <a:latin typeface="Times New Roman" panose="02020603050405020304" pitchFamily="18" charset="0"/>
              </a:rPr>
              <a:t>nhiệm</a:t>
            </a:r>
            <a:r>
              <a:rPr lang="en-US" sz="2100" i="1" dirty="0">
                <a:latin typeface="Times New Roman" panose="02020603050405020304" pitchFamily="18" charset="0"/>
              </a:rPr>
              <a:t> </a:t>
            </a:r>
            <a:r>
              <a:rPr lang="en-US" sz="2100" i="1" dirty="0" err="1">
                <a:latin typeface="Times New Roman" panose="02020603050405020304" pitchFamily="18" charset="0"/>
              </a:rPr>
              <a:t>tạo</a:t>
            </a:r>
            <a:r>
              <a:rPr lang="en-US" sz="2100" i="1" dirty="0">
                <a:latin typeface="Times New Roman" panose="02020603050405020304" pitchFamily="18" charset="0"/>
              </a:rPr>
              <a:t> </a:t>
            </a:r>
            <a:r>
              <a:rPr lang="en-US" sz="2100" i="1" dirty="0" err="1">
                <a:latin typeface="Times New Roman" panose="02020603050405020304" pitchFamily="18" charset="0"/>
              </a:rPr>
              <a:t>môi</a:t>
            </a:r>
            <a:r>
              <a:rPr lang="en-US" sz="2100" i="1" dirty="0">
                <a:latin typeface="Times New Roman" panose="02020603050405020304" pitchFamily="18" charset="0"/>
              </a:rPr>
              <a:t> </a:t>
            </a:r>
            <a:r>
              <a:rPr lang="en-US" sz="2100" i="1" dirty="0" err="1">
                <a:latin typeface="Times New Roman" panose="02020603050405020304" pitchFamily="18" charset="0"/>
              </a:rPr>
              <a:t>trường</a:t>
            </a:r>
            <a:r>
              <a:rPr lang="en-US" sz="2100" i="1" dirty="0">
                <a:latin typeface="Times New Roman" panose="02020603050405020304" pitchFamily="18" charset="0"/>
              </a:rPr>
              <a:t> </a:t>
            </a:r>
            <a:r>
              <a:rPr lang="en-US" sz="2100" i="1" dirty="0" err="1">
                <a:latin typeface="Times New Roman" panose="02020603050405020304" pitchFamily="18" charset="0"/>
              </a:rPr>
              <a:t>thuận</a:t>
            </a:r>
            <a:r>
              <a:rPr lang="en-US" sz="2100" i="1" dirty="0">
                <a:latin typeface="Times New Roman" panose="02020603050405020304" pitchFamily="18" charset="0"/>
              </a:rPr>
              <a:t> </a:t>
            </a:r>
            <a:r>
              <a:rPr lang="en-US" sz="2100" i="1" dirty="0" err="1">
                <a:latin typeface="Times New Roman" panose="02020603050405020304" pitchFamily="18" charset="0"/>
              </a:rPr>
              <a:t>lợi</a:t>
            </a:r>
            <a:r>
              <a:rPr lang="en-US" sz="2100" i="1" dirty="0">
                <a:latin typeface="Times New Roman" panose="02020603050405020304" pitchFamily="18" charset="0"/>
              </a:rPr>
              <a:t> </a:t>
            </a:r>
            <a:r>
              <a:rPr lang="en-US" sz="2100" i="1" dirty="0" err="1">
                <a:latin typeface="Times New Roman" panose="02020603050405020304" pitchFamily="18" charset="0"/>
              </a:rPr>
              <a:t>để</a:t>
            </a:r>
            <a:r>
              <a:rPr lang="en-US" sz="2100" i="1" dirty="0">
                <a:latin typeface="Times New Roman" panose="02020603050405020304" pitchFamily="18" charset="0"/>
              </a:rPr>
              <a:t> </a:t>
            </a:r>
            <a:r>
              <a:rPr lang="en-US" sz="2100" i="1" dirty="0" err="1">
                <a:latin typeface="Times New Roman" panose="02020603050405020304" pitchFamily="18" charset="0"/>
              </a:rPr>
              <a:t>đội</a:t>
            </a:r>
            <a:r>
              <a:rPr lang="en-US" sz="2100" i="1" dirty="0">
                <a:latin typeface="Times New Roman" panose="02020603050405020304" pitchFamily="18" charset="0"/>
              </a:rPr>
              <a:t> </a:t>
            </a:r>
            <a:r>
              <a:rPr lang="en-US" sz="2100" i="1" dirty="0" err="1">
                <a:latin typeface="Times New Roman" panose="02020603050405020304" pitchFamily="18" charset="0"/>
              </a:rPr>
              <a:t>ngũ</a:t>
            </a:r>
            <a:r>
              <a:rPr lang="en-US" sz="2100" i="1" dirty="0">
                <a:latin typeface="Times New Roman" panose="02020603050405020304" pitchFamily="18" charset="0"/>
              </a:rPr>
              <a:t> </a:t>
            </a:r>
            <a:r>
              <a:rPr lang="en-US" sz="2100" i="1" dirty="0" err="1">
                <a:latin typeface="Times New Roman" panose="02020603050405020304" pitchFamily="18" charset="0"/>
              </a:rPr>
              <a:t>cán</a:t>
            </a:r>
            <a:r>
              <a:rPr lang="en-US" sz="2100" i="1" dirty="0">
                <a:latin typeface="Times New Roman" panose="02020603050405020304" pitchFamily="18" charset="0"/>
              </a:rPr>
              <a:t> </a:t>
            </a:r>
            <a:r>
              <a:rPr lang="en-US" sz="2100" i="1" dirty="0" err="1">
                <a:latin typeface="Times New Roman" panose="02020603050405020304" pitchFamily="18" charset="0"/>
              </a:rPr>
              <a:t>bộ</a:t>
            </a:r>
            <a:r>
              <a:rPr lang="en-US" sz="2100" i="1" dirty="0">
                <a:latin typeface="Times New Roman" panose="02020603050405020304" pitchFamily="18" charset="0"/>
              </a:rPr>
              <a:t> </a:t>
            </a:r>
            <a:r>
              <a:rPr lang="en-US" sz="2100" i="1" dirty="0" err="1">
                <a:latin typeface="Times New Roman" panose="02020603050405020304" pitchFamily="18" charset="0"/>
              </a:rPr>
              <a:t>tại</a:t>
            </a:r>
            <a:r>
              <a:rPr lang="en-US" sz="2100" i="1" dirty="0">
                <a:latin typeface="Times New Roman" panose="02020603050405020304" pitchFamily="18" charset="0"/>
              </a:rPr>
              <a:t> </a:t>
            </a:r>
            <a:r>
              <a:rPr lang="en-US" sz="2100" i="1" dirty="0" err="1">
                <a:latin typeface="Times New Roman" panose="02020603050405020304" pitchFamily="18" charset="0"/>
              </a:rPr>
              <a:t>đơn</a:t>
            </a:r>
            <a:r>
              <a:rPr lang="en-US" sz="2100" i="1" dirty="0">
                <a:latin typeface="Times New Roman" panose="02020603050405020304" pitchFamily="18" charset="0"/>
              </a:rPr>
              <a:t> </a:t>
            </a:r>
            <a:r>
              <a:rPr lang="en-US" sz="2100" i="1" dirty="0" err="1">
                <a:latin typeface="Times New Roman" panose="02020603050405020304" pitchFamily="18" charset="0"/>
              </a:rPr>
              <a:t>vị</a:t>
            </a:r>
            <a:r>
              <a:rPr lang="en-US" sz="2100" i="1" dirty="0">
                <a:latin typeface="Times New Roman" panose="02020603050405020304" pitchFamily="18" charset="0"/>
              </a:rPr>
              <a:t> </a:t>
            </a:r>
            <a:r>
              <a:rPr lang="en-US" sz="2100" i="1" dirty="0" err="1">
                <a:latin typeface="Times New Roman" panose="02020603050405020304" pitchFamily="18" charset="0"/>
              </a:rPr>
              <a:t>mình</a:t>
            </a:r>
            <a:r>
              <a:rPr lang="en-US" sz="2100" i="1" dirty="0">
                <a:latin typeface="Times New Roman" panose="02020603050405020304" pitchFamily="18" charset="0"/>
              </a:rPr>
              <a:t> </a:t>
            </a:r>
            <a:r>
              <a:rPr lang="en-US" sz="2100" i="1" dirty="0" err="1">
                <a:latin typeface="Times New Roman" panose="02020603050405020304" pitchFamily="18" charset="0"/>
              </a:rPr>
              <a:t>quản</a:t>
            </a:r>
            <a:r>
              <a:rPr lang="en-US" sz="2100" i="1" dirty="0">
                <a:latin typeface="Times New Roman" panose="02020603050405020304" pitchFamily="18" charset="0"/>
              </a:rPr>
              <a:t> </a:t>
            </a:r>
            <a:r>
              <a:rPr lang="en-US" sz="2100" i="1" dirty="0" err="1">
                <a:latin typeface="Times New Roman" panose="02020603050405020304" pitchFamily="18" charset="0"/>
              </a:rPr>
              <a:t>lý</a:t>
            </a:r>
            <a:r>
              <a:rPr lang="en-US" sz="2100" i="1" dirty="0">
                <a:latin typeface="Times New Roman" panose="02020603050405020304" pitchFamily="18" charset="0"/>
              </a:rPr>
              <a:t> </a:t>
            </a:r>
            <a:r>
              <a:rPr lang="en-US" sz="2100" i="1" dirty="0" err="1">
                <a:latin typeface="Times New Roman" panose="02020603050405020304" pitchFamily="18" charset="0"/>
              </a:rPr>
              <a:t>chủ</a:t>
            </a:r>
            <a:r>
              <a:rPr lang="en-US" sz="2100" i="1" dirty="0">
                <a:latin typeface="Times New Roman" panose="02020603050405020304" pitchFamily="18" charset="0"/>
              </a:rPr>
              <a:t> </a:t>
            </a:r>
            <a:r>
              <a:rPr lang="en-US" sz="2100" i="1" dirty="0" err="1">
                <a:latin typeface="Times New Roman" panose="02020603050405020304" pitchFamily="18" charset="0"/>
              </a:rPr>
              <a:t>động</a:t>
            </a:r>
            <a:r>
              <a:rPr lang="en-US" sz="2100" i="1" dirty="0">
                <a:latin typeface="Times New Roman" panose="02020603050405020304" pitchFamily="18" charset="0"/>
              </a:rPr>
              <a:t> </a:t>
            </a:r>
            <a:r>
              <a:rPr lang="en-US" sz="2100" i="1" dirty="0" err="1">
                <a:latin typeface="Times New Roman" panose="02020603050405020304" pitchFamily="18" charset="0"/>
              </a:rPr>
              <a:t>nghiên</a:t>
            </a:r>
            <a:r>
              <a:rPr lang="en-US" sz="2100" i="1" dirty="0">
                <a:latin typeface="Times New Roman" panose="02020603050405020304" pitchFamily="18" charset="0"/>
              </a:rPr>
              <a:t> </a:t>
            </a:r>
            <a:r>
              <a:rPr lang="en-US" sz="2100" i="1" dirty="0" err="1">
                <a:latin typeface="Times New Roman" panose="02020603050405020304" pitchFamily="18" charset="0"/>
              </a:rPr>
              <a:t>cứu</a:t>
            </a:r>
            <a:r>
              <a:rPr lang="en-US" sz="2100" i="1" dirty="0">
                <a:latin typeface="Times New Roman" panose="02020603050405020304" pitchFamily="18" charset="0"/>
              </a:rPr>
              <a:t>, </a:t>
            </a:r>
            <a:r>
              <a:rPr lang="en-US" sz="2100" i="1" dirty="0" err="1">
                <a:latin typeface="Times New Roman" panose="02020603050405020304" pitchFamily="18" charset="0"/>
              </a:rPr>
              <a:t>giải</a:t>
            </a:r>
            <a:r>
              <a:rPr lang="en-US" sz="2100" i="1" dirty="0">
                <a:latin typeface="Times New Roman" panose="02020603050405020304" pitchFamily="18" charset="0"/>
              </a:rPr>
              <a:t> </a:t>
            </a:r>
            <a:r>
              <a:rPr lang="en-US" sz="2100" i="1" dirty="0" err="1">
                <a:latin typeface="Times New Roman" panose="02020603050405020304" pitchFamily="18" charset="0"/>
              </a:rPr>
              <a:t>quyết</a:t>
            </a:r>
            <a:r>
              <a:rPr lang="en-US" sz="2100" i="1" dirty="0">
                <a:latin typeface="Times New Roman" panose="02020603050405020304" pitchFamily="18" charset="0"/>
              </a:rPr>
              <a:t>; </a:t>
            </a:r>
            <a:r>
              <a:rPr lang="en-US" sz="2100" i="1" dirty="0" err="1">
                <a:latin typeface="Times New Roman" panose="02020603050405020304" pitchFamily="18" charset="0"/>
              </a:rPr>
              <a:t>tự</a:t>
            </a:r>
            <a:r>
              <a:rPr lang="en-US" sz="2100" i="1" dirty="0">
                <a:latin typeface="Times New Roman" panose="02020603050405020304" pitchFamily="18" charset="0"/>
              </a:rPr>
              <a:t> tin, </a:t>
            </a:r>
            <a:r>
              <a:rPr lang="en-US" sz="2100" i="1" dirty="0" err="1">
                <a:latin typeface="Times New Roman" panose="02020603050405020304" pitchFamily="18" charset="0"/>
              </a:rPr>
              <a:t>dám</a:t>
            </a:r>
            <a:r>
              <a:rPr lang="en-US" sz="2100" i="1" dirty="0">
                <a:latin typeface="Times New Roman" panose="02020603050405020304" pitchFamily="18" charset="0"/>
              </a:rPr>
              <a:t> </a:t>
            </a:r>
            <a:r>
              <a:rPr lang="en-US" sz="2100" i="1" dirty="0" err="1">
                <a:latin typeface="Times New Roman" panose="02020603050405020304" pitchFamily="18" charset="0"/>
              </a:rPr>
              <a:t>nghĩ</a:t>
            </a:r>
            <a:r>
              <a:rPr lang="en-US" sz="2100" i="1" dirty="0">
                <a:latin typeface="Times New Roman" panose="02020603050405020304" pitchFamily="18" charset="0"/>
              </a:rPr>
              <a:t>, </a:t>
            </a:r>
            <a:r>
              <a:rPr lang="en-US" sz="2100" i="1" dirty="0" err="1">
                <a:latin typeface="Times New Roman" panose="02020603050405020304" pitchFamily="18" charset="0"/>
              </a:rPr>
              <a:t>dám</a:t>
            </a:r>
            <a:r>
              <a:rPr lang="en-US" sz="2100" i="1" dirty="0">
                <a:latin typeface="Times New Roman" panose="02020603050405020304" pitchFamily="18" charset="0"/>
              </a:rPr>
              <a:t> </a:t>
            </a:r>
            <a:r>
              <a:rPr lang="en-US" sz="2100" i="1" dirty="0" err="1">
                <a:latin typeface="Times New Roman" panose="02020603050405020304" pitchFamily="18" charset="0"/>
              </a:rPr>
              <a:t>làm</a:t>
            </a:r>
            <a:r>
              <a:rPr lang="en-US" sz="2100" i="1" dirty="0">
                <a:latin typeface="Times New Roman" panose="02020603050405020304" pitchFamily="18" charset="0"/>
              </a:rPr>
              <a:t>, </a:t>
            </a:r>
            <a:r>
              <a:rPr lang="en-US" sz="2100" i="1" dirty="0" err="1">
                <a:latin typeface="Times New Roman" panose="02020603050405020304" pitchFamily="18" charset="0"/>
              </a:rPr>
              <a:t>dám</a:t>
            </a:r>
            <a:r>
              <a:rPr lang="en-US" sz="2100" i="1" dirty="0">
                <a:latin typeface="Times New Roman" panose="02020603050405020304" pitchFamily="18" charset="0"/>
              </a:rPr>
              <a:t> </a:t>
            </a:r>
            <a:r>
              <a:rPr lang="en-US" sz="2100" i="1" dirty="0" err="1">
                <a:latin typeface="Times New Roman" panose="02020603050405020304" pitchFamily="18" charset="0"/>
              </a:rPr>
              <a:t>đột</a:t>
            </a:r>
            <a:r>
              <a:rPr lang="en-US" sz="2100" i="1" dirty="0">
                <a:latin typeface="Times New Roman" panose="02020603050405020304" pitchFamily="18" charset="0"/>
              </a:rPr>
              <a:t> </a:t>
            </a:r>
            <a:r>
              <a:rPr lang="en-US" sz="2100" i="1" dirty="0" err="1">
                <a:latin typeface="Times New Roman" panose="02020603050405020304" pitchFamily="18" charset="0"/>
              </a:rPr>
              <a:t>phá</a:t>
            </a:r>
            <a:r>
              <a:rPr lang="en-US" sz="2100" i="1" dirty="0">
                <a:latin typeface="Times New Roman" panose="02020603050405020304" pitchFamily="18" charset="0"/>
              </a:rPr>
              <a:t> </a:t>
            </a:r>
            <a:r>
              <a:rPr lang="en-US" sz="2100" i="1" dirty="0" err="1">
                <a:latin typeface="Times New Roman" panose="02020603050405020304" pitchFamily="18" charset="0"/>
              </a:rPr>
              <a:t>vì</a:t>
            </a:r>
            <a:r>
              <a:rPr lang="en-US" sz="2100" i="1" dirty="0">
                <a:latin typeface="Times New Roman" panose="02020603050405020304" pitchFamily="18" charset="0"/>
              </a:rPr>
              <a:t> </a:t>
            </a:r>
            <a:r>
              <a:rPr lang="en-US" sz="2100" i="1" dirty="0" err="1">
                <a:latin typeface="Times New Roman" panose="02020603050405020304" pitchFamily="18" charset="0"/>
              </a:rPr>
              <a:t>sự</a:t>
            </a:r>
            <a:r>
              <a:rPr lang="en-US" sz="2100" i="1" dirty="0">
                <a:latin typeface="Times New Roman" panose="02020603050405020304" pitchFamily="18" charset="0"/>
              </a:rPr>
              <a:t> </a:t>
            </a:r>
            <a:r>
              <a:rPr lang="en-US" sz="2100" i="1" dirty="0" err="1">
                <a:latin typeface="Times New Roman" panose="02020603050405020304" pitchFamily="18" charset="0"/>
              </a:rPr>
              <a:t>phát</a:t>
            </a:r>
            <a:r>
              <a:rPr lang="en-US" sz="2100" i="1" dirty="0">
                <a:latin typeface="Times New Roman" panose="02020603050405020304" pitchFamily="18" charset="0"/>
              </a:rPr>
              <a:t> </a:t>
            </a:r>
            <a:r>
              <a:rPr lang="en-US" sz="2100" i="1" dirty="0" err="1">
                <a:latin typeface="Times New Roman" panose="02020603050405020304" pitchFamily="18" charset="0"/>
              </a:rPr>
              <a:t>triển</a:t>
            </a:r>
            <a:r>
              <a:rPr lang="en-US" sz="2100" i="1" dirty="0">
                <a:latin typeface="Times New Roman" panose="02020603050405020304" pitchFamily="18" charset="0"/>
              </a:rPr>
              <a:t> </a:t>
            </a:r>
            <a:r>
              <a:rPr lang="en-US" sz="2100" i="1" dirty="0" err="1">
                <a:latin typeface="Times New Roman" panose="02020603050405020304" pitchFamily="18" charset="0"/>
              </a:rPr>
              <a:t>ngành</a:t>
            </a:r>
            <a:r>
              <a:rPr lang="en-US" sz="2100" i="1" dirty="0">
                <a:latin typeface="Times New Roman" panose="02020603050405020304" pitchFamily="18" charset="0"/>
              </a:rPr>
              <a:t> </a:t>
            </a:r>
            <a:r>
              <a:rPr lang="en-US" sz="2100" i="1" dirty="0" err="1">
                <a:latin typeface="Times New Roman" panose="02020603050405020304" pitchFamily="18" charset="0"/>
              </a:rPr>
              <a:t>cấp</a:t>
            </a:r>
            <a:r>
              <a:rPr lang="en-US" sz="2100" i="1" dirty="0">
                <a:latin typeface="Times New Roman" panose="02020603050405020304" pitchFamily="18" charset="0"/>
              </a:rPr>
              <a:t> </a:t>
            </a:r>
            <a:r>
              <a:rPr lang="en-US" sz="2100" i="1" dirty="0" err="1">
                <a:latin typeface="Times New Roman" panose="02020603050405020304" pitchFamily="18" charset="0"/>
              </a:rPr>
              <a:t>nước</a:t>
            </a:r>
            <a:r>
              <a:rPr lang="en-US" sz="2100" i="1" dirty="0">
                <a:latin typeface="Times New Roman" panose="02020603050405020304" pitchFamily="18" charset="0"/>
              </a:rPr>
              <a:t>   </a:t>
            </a:r>
            <a:r>
              <a:rPr lang="en-US" sz="2100" i="1" dirty="0" err="1">
                <a:latin typeface="Times New Roman" panose="02020603050405020304" pitchFamily="18" charset="0"/>
              </a:rPr>
              <a:t>Thành</a:t>
            </a:r>
            <a:r>
              <a:rPr lang="en-US" sz="2100" i="1" dirty="0">
                <a:latin typeface="Times New Roman" panose="02020603050405020304" pitchFamily="18" charset="0"/>
              </a:rPr>
              <a:t> </a:t>
            </a:r>
            <a:r>
              <a:rPr lang="en-US" sz="2100" i="1" dirty="0" err="1">
                <a:latin typeface="Times New Roman" panose="02020603050405020304" pitchFamily="18" charset="0"/>
              </a:rPr>
              <a:t>phố</a:t>
            </a:r>
            <a:r>
              <a:rPr lang="en-US" sz="2100" i="1" dirty="0">
                <a:latin typeface="Times New Roman" panose="02020603050405020304" pitchFamily="18" charset="0"/>
              </a:rPr>
              <a:t>.</a:t>
            </a:r>
          </a:p>
          <a:p>
            <a:pPr indent="457200" algn="just">
              <a:spcAft>
                <a:spcPts val="600"/>
              </a:spcAft>
              <a:buAutoNum type="arabicParenBoth"/>
              <a:tabLst>
                <a:tab pos="573088" algn="l"/>
              </a:tabLst>
            </a:pPr>
            <a:r>
              <a:rPr lang="en-US" sz="2100" i="1" dirty="0">
                <a:latin typeface="Times New Roman" panose="02020603050405020304" pitchFamily="18" charset="0"/>
              </a:rPr>
              <a:t>- </a:t>
            </a:r>
            <a:r>
              <a:rPr lang="en-US" sz="2100" i="1" dirty="0" err="1">
                <a:latin typeface="Times New Roman" panose="02020603050405020304" pitchFamily="18" charset="0"/>
              </a:rPr>
              <a:t>Nâng</a:t>
            </a:r>
            <a:r>
              <a:rPr lang="en-US" sz="2100" i="1" dirty="0">
                <a:latin typeface="Times New Roman" panose="02020603050405020304" pitchFamily="18" charset="0"/>
              </a:rPr>
              <a:t> </a:t>
            </a:r>
            <a:r>
              <a:rPr lang="en-US" sz="2100" i="1" dirty="0" err="1">
                <a:latin typeface="Times New Roman" panose="02020603050405020304" pitchFamily="18" charset="0"/>
              </a:rPr>
              <a:t>cao</a:t>
            </a:r>
            <a:r>
              <a:rPr lang="en-US" sz="2100" i="1" dirty="0">
                <a:latin typeface="Times New Roman" panose="02020603050405020304" pitchFamily="18" charset="0"/>
              </a:rPr>
              <a:t> </a:t>
            </a:r>
            <a:r>
              <a:rPr lang="en-US" sz="2100" i="1" dirty="0" err="1">
                <a:latin typeface="Times New Roman" panose="02020603050405020304" pitchFamily="18" charset="0"/>
              </a:rPr>
              <a:t>nhận</a:t>
            </a:r>
            <a:r>
              <a:rPr lang="en-US" sz="2100" i="1" dirty="0">
                <a:latin typeface="Times New Roman" panose="02020603050405020304" pitchFamily="18" charset="0"/>
              </a:rPr>
              <a:t> </a:t>
            </a:r>
            <a:r>
              <a:rPr lang="en-US" sz="2100" i="1" dirty="0" err="1">
                <a:latin typeface="Times New Roman" panose="02020603050405020304" pitchFamily="18" charset="0"/>
              </a:rPr>
              <a:t>thức</a:t>
            </a:r>
            <a:r>
              <a:rPr lang="en-US" sz="2100" i="1" dirty="0">
                <a:latin typeface="Times New Roman" panose="02020603050405020304" pitchFamily="18" charset="0"/>
              </a:rPr>
              <a:t> </a:t>
            </a:r>
            <a:r>
              <a:rPr lang="en-US" sz="2100" i="1" dirty="0" err="1">
                <a:latin typeface="Times New Roman" panose="02020603050405020304" pitchFamily="18" charset="0"/>
              </a:rPr>
              <a:t>về</a:t>
            </a:r>
            <a:r>
              <a:rPr lang="en-US" sz="2100" i="1" dirty="0">
                <a:latin typeface="Times New Roman" panose="02020603050405020304" pitchFamily="18" charset="0"/>
              </a:rPr>
              <a:t> </a:t>
            </a:r>
            <a:r>
              <a:rPr lang="en-US" sz="2100" i="1" dirty="0" err="1">
                <a:latin typeface="Times New Roman" panose="02020603050405020304" pitchFamily="18" charset="0"/>
              </a:rPr>
              <a:t>tầm</a:t>
            </a:r>
            <a:r>
              <a:rPr lang="en-US" sz="2100" i="1" dirty="0">
                <a:latin typeface="Times New Roman" panose="02020603050405020304" pitchFamily="18" charset="0"/>
              </a:rPr>
              <a:t> </a:t>
            </a:r>
            <a:r>
              <a:rPr lang="en-US" sz="2100" i="1" dirty="0" err="1">
                <a:latin typeface="Times New Roman" panose="02020603050405020304" pitchFamily="18" charset="0"/>
              </a:rPr>
              <a:t>quan</a:t>
            </a:r>
            <a:r>
              <a:rPr lang="en-US" sz="2100" i="1" dirty="0">
                <a:latin typeface="Times New Roman" panose="02020603050405020304" pitchFamily="18" charset="0"/>
              </a:rPr>
              <a:t> </a:t>
            </a:r>
            <a:r>
              <a:rPr lang="en-US" sz="2100" i="1" dirty="0" err="1">
                <a:latin typeface="Times New Roman" panose="02020603050405020304" pitchFamily="18" charset="0"/>
              </a:rPr>
              <a:t>trọng</a:t>
            </a:r>
            <a:r>
              <a:rPr lang="en-US" sz="2100" i="1" dirty="0">
                <a:latin typeface="Times New Roman" panose="02020603050405020304" pitchFamily="18" charset="0"/>
              </a:rPr>
              <a:t> </a:t>
            </a:r>
            <a:r>
              <a:rPr lang="en-US" sz="2100" i="1" dirty="0" err="1">
                <a:latin typeface="Times New Roman" panose="02020603050405020304" pitchFamily="18" charset="0"/>
              </a:rPr>
              <a:t>và</a:t>
            </a:r>
            <a:r>
              <a:rPr lang="en-US" sz="2100" i="1" dirty="0">
                <a:latin typeface="Times New Roman" panose="02020603050405020304" pitchFamily="18" charset="0"/>
              </a:rPr>
              <a:t> ý </a:t>
            </a:r>
            <a:r>
              <a:rPr lang="en-US" sz="2100" i="1" dirty="0" err="1">
                <a:latin typeface="Times New Roman" panose="02020603050405020304" pitchFamily="18" charset="0"/>
              </a:rPr>
              <a:t>nghĩa</a:t>
            </a:r>
            <a:r>
              <a:rPr lang="en-US" sz="2100" i="1" dirty="0">
                <a:latin typeface="Times New Roman" panose="02020603050405020304" pitchFamily="18" charset="0"/>
              </a:rPr>
              <a:t> </a:t>
            </a:r>
            <a:r>
              <a:rPr lang="en-US" sz="2100" i="1" dirty="0" err="1">
                <a:latin typeface="Times New Roman" panose="02020603050405020304" pitchFamily="18" charset="0"/>
              </a:rPr>
              <a:t>của</a:t>
            </a:r>
            <a:r>
              <a:rPr lang="en-US" sz="2100" i="1" dirty="0">
                <a:latin typeface="Times New Roman" panose="02020603050405020304" pitchFamily="18" charset="0"/>
              </a:rPr>
              <a:t> </a:t>
            </a:r>
            <a:r>
              <a:rPr lang="en-US" sz="2100" i="1" dirty="0" err="1">
                <a:latin typeface="Times New Roman" panose="02020603050405020304" pitchFamily="18" charset="0"/>
              </a:rPr>
              <a:t>Kết</a:t>
            </a:r>
            <a:r>
              <a:rPr lang="en-US" sz="2100" i="1" dirty="0">
                <a:latin typeface="Times New Roman" panose="02020603050405020304" pitchFamily="18" charset="0"/>
              </a:rPr>
              <a:t> </a:t>
            </a:r>
            <a:r>
              <a:rPr lang="en-US" sz="2100" i="1" dirty="0" err="1">
                <a:latin typeface="Times New Roman" panose="02020603050405020304" pitchFamily="18" charset="0"/>
              </a:rPr>
              <a:t>luận</a:t>
            </a:r>
            <a:r>
              <a:rPr lang="en-US" sz="2100" i="1" dirty="0">
                <a:latin typeface="Times New Roman" panose="02020603050405020304" pitchFamily="18" charset="0"/>
              </a:rPr>
              <a:t> 14 </a:t>
            </a:r>
            <a:r>
              <a:rPr lang="en-US" sz="2100" i="1" dirty="0" err="1">
                <a:latin typeface="Times New Roman" panose="02020603050405020304" pitchFamily="18" charset="0"/>
              </a:rPr>
              <a:t>của</a:t>
            </a:r>
            <a:r>
              <a:rPr lang="en-US" sz="2100" i="1" dirty="0">
                <a:latin typeface="Times New Roman" panose="02020603050405020304" pitchFamily="18" charset="0"/>
              </a:rPr>
              <a:t> </a:t>
            </a:r>
            <a:r>
              <a:rPr lang="en-US" sz="2100" i="1" dirty="0" err="1">
                <a:latin typeface="Times New Roman" panose="02020603050405020304" pitchFamily="18" charset="0"/>
              </a:rPr>
              <a:t>Bộ</a:t>
            </a:r>
            <a:r>
              <a:rPr lang="en-US" sz="2100" i="1" dirty="0">
                <a:latin typeface="Times New Roman" panose="02020603050405020304" pitchFamily="18" charset="0"/>
              </a:rPr>
              <a:t> </a:t>
            </a:r>
            <a:r>
              <a:rPr lang="en-US" sz="2100" i="1" dirty="0" err="1">
                <a:latin typeface="Times New Roman" panose="02020603050405020304" pitchFamily="18" charset="0"/>
              </a:rPr>
              <a:t>Chính</a:t>
            </a:r>
            <a:r>
              <a:rPr lang="en-US" sz="2100" i="1" dirty="0">
                <a:latin typeface="Times New Roman" panose="02020603050405020304" pitchFamily="18" charset="0"/>
              </a:rPr>
              <a:t> </a:t>
            </a:r>
            <a:r>
              <a:rPr lang="en-US" sz="2100" i="1" dirty="0" err="1">
                <a:latin typeface="Times New Roman" panose="02020603050405020304" pitchFamily="18" charset="0"/>
              </a:rPr>
              <a:t>trị</a:t>
            </a:r>
            <a:r>
              <a:rPr lang="en-US" sz="2100" i="1" dirty="0">
                <a:latin typeface="Times New Roman" panose="02020603050405020304" pitchFamily="18" charset="0"/>
              </a:rPr>
              <a:t>, </a:t>
            </a:r>
            <a:r>
              <a:rPr lang="en-US" sz="2100" i="1" dirty="0" err="1">
                <a:latin typeface="Times New Roman" panose="02020603050405020304" pitchFamily="18" charset="0"/>
              </a:rPr>
              <a:t>tích</a:t>
            </a:r>
            <a:r>
              <a:rPr lang="en-US" sz="2100" i="1" dirty="0">
                <a:latin typeface="Times New Roman" panose="02020603050405020304" pitchFamily="18" charset="0"/>
              </a:rPr>
              <a:t> </a:t>
            </a:r>
            <a:r>
              <a:rPr lang="en-US" sz="2100" i="1" dirty="0" err="1">
                <a:latin typeface="Times New Roman" panose="02020603050405020304" pitchFamily="18" charset="0"/>
              </a:rPr>
              <a:t>cực</a:t>
            </a:r>
            <a:r>
              <a:rPr lang="en-US" sz="2100" i="1" dirty="0">
                <a:latin typeface="Times New Roman" panose="02020603050405020304" pitchFamily="18" charset="0"/>
              </a:rPr>
              <a:t> </a:t>
            </a:r>
            <a:r>
              <a:rPr lang="en-US" sz="2100" i="1" dirty="0" err="1">
                <a:latin typeface="Times New Roman" panose="02020603050405020304" pitchFamily="18" charset="0"/>
              </a:rPr>
              <a:t>tuyên</a:t>
            </a:r>
            <a:r>
              <a:rPr lang="en-US" sz="2100" i="1" dirty="0">
                <a:latin typeface="Times New Roman" panose="02020603050405020304" pitchFamily="18" charset="0"/>
              </a:rPr>
              <a:t> </a:t>
            </a:r>
            <a:r>
              <a:rPr lang="en-US" sz="2100" i="1" dirty="0" err="1">
                <a:latin typeface="Times New Roman" panose="02020603050405020304" pitchFamily="18" charset="0"/>
              </a:rPr>
              <a:t>truyền</a:t>
            </a:r>
            <a:r>
              <a:rPr lang="en-US" sz="2100" i="1" dirty="0">
                <a:latin typeface="Times New Roman" panose="02020603050405020304" pitchFamily="18" charset="0"/>
              </a:rPr>
              <a:t> </a:t>
            </a:r>
            <a:r>
              <a:rPr lang="en-US" sz="2100" i="1" dirty="0" err="1">
                <a:latin typeface="Times New Roman" panose="02020603050405020304" pitchFamily="18" charset="0"/>
              </a:rPr>
              <a:t>để</a:t>
            </a:r>
            <a:r>
              <a:rPr lang="en-US" sz="2100" i="1" dirty="0">
                <a:latin typeface="Times New Roman" panose="02020603050405020304" pitchFamily="18" charset="0"/>
              </a:rPr>
              <a:t> </a:t>
            </a:r>
            <a:r>
              <a:rPr lang="en-US" sz="2100" i="1" dirty="0" err="1">
                <a:latin typeface="Times New Roman" panose="02020603050405020304" pitchFamily="18" charset="0"/>
              </a:rPr>
              <a:t>khơi</a:t>
            </a:r>
            <a:r>
              <a:rPr lang="en-US" sz="2100" i="1" dirty="0">
                <a:latin typeface="Times New Roman" panose="02020603050405020304" pitchFamily="18" charset="0"/>
              </a:rPr>
              <a:t> </a:t>
            </a:r>
            <a:r>
              <a:rPr lang="en-US" sz="2100" i="1" dirty="0" err="1">
                <a:latin typeface="Times New Roman" panose="02020603050405020304" pitchFamily="18" charset="0"/>
              </a:rPr>
              <a:t>dậy</a:t>
            </a:r>
            <a:r>
              <a:rPr lang="en-US" sz="2100" i="1" dirty="0">
                <a:latin typeface="Times New Roman" panose="02020603050405020304" pitchFamily="18" charset="0"/>
              </a:rPr>
              <a:t> ý </a:t>
            </a:r>
            <a:r>
              <a:rPr lang="en-US" sz="2100" i="1" dirty="0" err="1">
                <a:latin typeface="Times New Roman" panose="02020603050405020304" pitchFamily="18" charset="0"/>
              </a:rPr>
              <a:t>thức</a:t>
            </a:r>
            <a:r>
              <a:rPr lang="en-US" sz="2100" i="1" dirty="0">
                <a:latin typeface="Times New Roman" panose="02020603050405020304" pitchFamily="18" charset="0"/>
              </a:rPr>
              <a:t> </a:t>
            </a:r>
            <a:r>
              <a:rPr lang="en-US" sz="2100" i="1" dirty="0" err="1">
                <a:latin typeface="Times New Roman" panose="02020603050405020304" pitchFamily="18" charset="0"/>
              </a:rPr>
              <a:t>trách</a:t>
            </a:r>
            <a:r>
              <a:rPr lang="en-US" sz="2100" i="1" dirty="0">
                <a:latin typeface="Times New Roman" panose="02020603050405020304" pitchFamily="18" charset="0"/>
              </a:rPr>
              <a:t> </a:t>
            </a:r>
            <a:r>
              <a:rPr lang="en-US" sz="2100" i="1" dirty="0" err="1">
                <a:latin typeface="Times New Roman" panose="02020603050405020304" pitchFamily="18" charset="0"/>
              </a:rPr>
              <a:t>nhiệm</a:t>
            </a:r>
            <a:r>
              <a:rPr lang="en-US" sz="2100" i="1" dirty="0">
                <a:latin typeface="Times New Roman" panose="02020603050405020304" pitchFamily="18" charset="0"/>
              </a:rPr>
              <a:t>, </a:t>
            </a:r>
            <a:r>
              <a:rPr lang="en-US" sz="2100" i="1" dirty="0" err="1">
                <a:latin typeface="Times New Roman" panose="02020603050405020304" pitchFamily="18" charset="0"/>
              </a:rPr>
              <a:t>tinh</a:t>
            </a:r>
            <a:r>
              <a:rPr lang="en-US" sz="2100" i="1" dirty="0">
                <a:latin typeface="Times New Roman" panose="02020603050405020304" pitchFamily="18" charset="0"/>
              </a:rPr>
              <a:t> </a:t>
            </a:r>
            <a:r>
              <a:rPr lang="en-US" sz="2100" i="1" dirty="0" err="1">
                <a:latin typeface="Times New Roman" panose="02020603050405020304" pitchFamily="18" charset="0"/>
              </a:rPr>
              <a:t>thần</a:t>
            </a:r>
            <a:r>
              <a:rPr lang="en-US" sz="2100" i="1" dirty="0">
                <a:latin typeface="Times New Roman" panose="02020603050405020304" pitchFamily="18" charset="0"/>
              </a:rPr>
              <a:t> </a:t>
            </a:r>
            <a:r>
              <a:rPr lang="en-US" sz="2100" i="1" dirty="0" err="1">
                <a:latin typeface="Times New Roman" panose="02020603050405020304" pitchFamily="18" charset="0"/>
              </a:rPr>
              <a:t>cống</a:t>
            </a:r>
            <a:r>
              <a:rPr lang="en-US" sz="2100" i="1" dirty="0">
                <a:latin typeface="Times New Roman" panose="02020603050405020304" pitchFamily="18" charset="0"/>
              </a:rPr>
              <a:t> </a:t>
            </a:r>
            <a:r>
              <a:rPr lang="en-US" sz="2100" i="1" dirty="0" err="1">
                <a:latin typeface="Times New Roman" panose="02020603050405020304" pitchFamily="18" charset="0"/>
              </a:rPr>
              <a:t>hiến</a:t>
            </a:r>
            <a:r>
              <a:rPr lang="en-US" sz="2100" i="1" dirty="0">
                <a:latin typeface="Times New Roman" panose="02020603050405020304" pitchFamily="18" charset="0"/>
              </a:rPr>
              <a:t>, </a:t>
            </a:r>
            <a:r>
              <a:rPr lang="en-US" sz="2100" i="1" dirty="0" err="1">
                <a:latin typeface="Times New Roman" panose="02020603050405020304" pitchFamily="18" charset="0"/>
              </a:rPr>
              <a:t>khát</a:t>
            </a:r>
            <a:r>
              <a:rPr lang="en-US" sz="2100" i="1" dirty="0">
                <a:latin typeface="Times New Roman" panose="02020603050405020304" pitchFamily="18" charset="0"/>
              </a:rPr>
              <a:t> </a:t>
            </a:r>
            <a:r>
              <a:rPr lang="en-US" sz="2100" i="1" dirty="0" err="1">
                <a:latin typeface="Times New Roman" panose="02020603050405020304" pitchFamily="18" charset="0"/>
              </a:rPr>
              <a:t>vọng</a:t>
            </a:r>
            <a:r>
              <a:rPr lang="en-US" sz="2100" i="1" dirty="0">
                <a:latin typeface="Times New Roman" panose="02020603050405020304" pitchFamily="18" charset="0"/>
              </a:rPr>
              <a:t> </a:t>
            </a:r>
            <a:r>
              <a:rPr lang="en-US" sz="2100" i="1" dirty="0" err="1">
                <a:latin typeface="Times New Roman" panose="02020603050405020304" pitchFamily="18" charset="0"/>
              </a:rPr>
              <a:t>đổi</a:t>
            </a:r>
            <a:r>
              <a:rPr lang="en-US" sz="2100" i="1" dirty="0">
                <a:latin typeface="Times New Roman" panose="02020603050405020304" pitchFamily="18" charset="0"/>
              </a:rPr>
              <a:t> </a:t>
            </a:r>
            <a:r>
              <a:rPr lang="en-US" sz="2100" i="1" dirty="0" err="1">
                <a:latin typeface="Times New Roman" panose="02020603050405020304" pitchFamily="18" charset="0"/>
              </a:rPr>
              <a:t>mới</a:t>
            </a:r>
            <a:r>
              <a:rPr lang="en-US" sz="2100" i="1" dirty="0">
                <a:latin typeface="Times New Roman" panose="02020603050405020304" pitchFamily="18" charset="0"/>
              </a:rPr>
              <a:t>, </a:t>
            </a:r>
            <a:r>
              <a:rPr lang="en-US" sz="2100" i="1" dirty="0" err="1">
                <a:latin typeface="Times New Roman" panose="02020603050405020304" pitchFamily="18" charset="0"/>
              </a:rPr>
              <a:t>sáng</a:t>
            </a:r>
            <a:r>
              <a:rPr lang="en-US" sz="2100" i="1" dirty="0">
                <a:latin typeface="Times New Roman" panose="02020603050405020304" pitchFamily="18" charset="0"/>
              </a:rPr>
              <a:t> </a:t>
            </a:r>
            <a:r>
              <a:rPr lang="en-US" sz="2100" i="1" dirty="0" err="1">
                <a:latin typeface="Times New Roman" panose="02020603050405020304" pitchFamily="18" charset="0"/>
              </a:rPr>
              <a:t>tạo</a:t>
            </a:r>
            <a:r>
              <a:rPr lang="en-US" sz="2100" i="1" dirty="0">
                <a:latin typeface="Times New Roman" panose="02020603050405020304" pitchFamily="18" charset="0"/>
              </a:rPr>
              <a:t> </a:t>
            </a:r>
            <a:r>
              <a:rPr lang="en-US" sz="2100" i="1" dirty="0" err="1">
                <a:latin typeface="Times New Roman" panose="02020603050405020304" pitchFamily="18" charset="0"/>
              </a:rPr>
              <a:t>của</a:t>
            </a:r>
            <a:r>
              <a:rPr lang="en-US" sz="2100" i="1" dirty="0">
                <a:latin typeface="Times New Roman" panose="02020603050405020304" pitchFamily="18" charset="0"/>
              </a:rPr>
              <a:t> </a:t>
            </a:r>
            <a:r>
              <a:rPr lang="en-US" sz="2100" i="1" dirty="0" err="1">
                <a:latin typeface="Times New Roman" panose="02020603050405020304" pitchFamily="18" charset="0"/>
              </a:rPr>
              <a:t>đội</a:t>
            </a:r>
            <a:r>
              <a:rPr lang="en-US" sz="2100" i="1" dirty="0">
                <a:latin typeface="Times New Roman" panose="02020603050405020304" pitchFamily="18" charset="0"/>
              </a:rPr>
              <a:t> </a:t>
            </a:r>
            <a:r>
              <a:rPr lang="en-US" sz="2100" i="1" dirty="0" err="1">
                <a:latin typeface="Times New Roman" panose="02020603050405020304" pitchFamily="18" charset="0"/>
              </a:rPr>
              <a:t>ngũ</a:t>
            </a:r>
            <a:r>
              <a:rPr lang="en-US" sz="2100" i="1" dirty="0">
                <a:latin typeface="Times New Roman" panose="02020603050405020304" pitchFamily="18" charset="0"/>
              </a:rPr>
              <a:t> </a:t>
            </a:r>
            <a:r>
              <a:rPr lang="en-US" sz="2100" i="1" dirty="0" err="1">
                <a:latin typeface="Times New Roman" panose="02020603050405020304" pitchFamily="18" charset="0"/>
              </a:rPr>
              <a:t>cán</a:t>
            </a:r>
            <a:r>
              <a:rPr lang="en-US" sz="2100" i="1" dirty="0">
                <a:latin typeface="Times New Roman" panose="02020603050405020304" pitchFamily="18" charset="0"/>
              </a:rPr>
              <a:t> </a:t>
            </a:r>
            <a:r>
              <a:rPr lang="en-US" sz="2100" i="1" dirty="0" err="1">
                <a:latin typeface="Times New Roman" panose="02020603050405020304" pitchFamily="18" charset="0"/>
              </a:rPr>
              <a:t>bộ</a:t>
            </a:r>
            <a:r>
              <a:rPr lang="en-US" sz="2100" i="1" dirty="0">
                <a:latin typeface="Times New Roman" panose="02020603050405020304" pitchFamily="18" charset="0"/>
              </a:rPr>
              <a:t>; </a:t>
            </a:r>
            <a:r>
              <a:rPr lang="en-US" sz="2100" i="1" dirty="0" err="1">
                <a:latin typeface="Times New Roman" panose="02020603050405020304" pitchFamily="18" charset="0"/>
              </a:rPr>
              <a:t>tạo</a:t>
            </a:r>
            <a:r>
              <a:rPr lang="en-US" sz="2100" i="1" dirty="0">
                <a:latin typeface="Times New Roman" panose="02020603050405020304" pitchFamily="18" charset="0"/>
              </a:rPr>
              <a:t> </a:t>
            </a:r>
            <a:r>
              <a:rPr lang="en-US" sz="2100" i="1" dirty="0" err="1">
                <a:latin typeface="Times New Roman" panose="02020603050405020304" pitchFamily="18" charset="0"/>
              </a:rPr>
              <a:t>đồng</a:t>
            </a:r>
            <a:r>
              <a:rPr lang="en-US" sz="2100" i="1" dirty="0">
                <a:latin typeface="Times New Roman" panose="02020603050405020304" pitchFamily="18" charset="0"/>
              </a:rPr>
              <a:t> </a:t>
            </a:r>
            <a:r>
              <a:rPr lang="en-US" sz="2100" i="1" dirty="0" err="1">
                <a:latin typeface="Times New Roman" panose="02020603050405020304" pitchFamily="18" charset="0"/>
              </a:rPr>
              <a:t>thuận</a:t>
            </a:r>
            <a:r>
              <a:rPr lang="en-US" sz="2100" i="1" dirty="0">
                <a:latin typeface="Times New Roman" panose="02020603050405020304" pitchFamily="18" charset="0"/>
              </a:rPr>
              <a:t> </a:t>
            </a:r>
            <a:r>
              <a:rPr lang="en-US" sz="2100" i="1" dirty="0" err="1">
                <a:latin typeface="Times New Roman" panose="02020603050405020304" pitchFamily="18" charset="0"/>
              </a:rPr>
              <a:t>trong</a:t>
            </a:r>
            <a:r>
              <a:rPr lang="en-US" sz="2100" i="1" dirty="0">
                <a:latin typeface="Times New Roman" panose="02020603050405020304" pitchFamily="18" charset="0"/>
              </a:rPr>
              <a:t> </a:t>
            </a:r>
            <a:r>
              <a:rPr lang="en-US" sz="2100" i="1" dirty="0" err="1">
                <a:latin typeface="Times New Roman" panose="02020603050405020304" pitchFamily="18" charset="0"/>
              </a:rPr>
              <a:t>cán</a:t>
            </a:r>
            <a:r>
              <a:rPr lang="en-US" sz="2100" i="1" dirty="0">
                <a:latin typeface="Times New Roman" panose="02020603050405020304" pitchFamily="18" charset="0"/>
              </a:rPr>
              <a:t> </a:t>
            </a:r>
            <a:r>
              <a:rPr lang="en-US" sz="2100" i="1" dirty="0" err="1">
                <a:latin typeface="Times New Roman" panose="02020603050405020304" pitchFamily="18" charset="0"/>
              </a:rPr>
              <a:t>bộ</a:t>
            </a:r>
            <a:r>
              <a:rPr lang="en-US" sz="2100" i="1" dirty="0">
                <a:latin typeface="Times New Roman" panose="02020603050405020304" pitchFamily="18" charset="0"/>
              </a:rPr>
              <a:t>, </a:t>
            </a:r>
            <a:r>
              <a:rPr lang="en-US" sz="2100" i="1" dirty="0" err="1">
                <a:latin typeface="Times New Roman" panose="02020603050405020304" pitchFamily="18" charset="0"/>
              </a:rPr>
              <a:t>đảng</a:t>
            </a:r>
            <a:r>
              <a:rPr lang="en-US" sz="2100" i="1" dirty="0">
                <a:latin typeface="Times New Roman" panose="02020603050405020304" pitchFamily="18" charset="0"/>
              </a:rPr>
              <a:t> </a:t>
            </a:r>
            <a:r>
              <a:rPr lang="en-US" sz="2100" i="1" dirty="0" err="1">
                <a:latin typeface="Times New Roman" panose="02020603050405020304" pitchFamily="18" charset="0"/>
              </a:rPr>
              <a:t>viên</a:t>
            </a:r>
            <a:r>
              <a:rPr lang="en-US" sz="2100" i="1" dirty="0">
                <a:latin typeface="Times New Roman" panose="02020603050405020304" pitchFamily="18" charset="0"/>
              </a:rPr>
              <a:t>,                 </a:t>
            </a:r>
            <a:r>
              <a:rPr lang="en-US" sz="2100" i="1" dirty="0" err="1">
                <a:latin typeface="Times New Roman" panose="02020603050405020304" pitchFamily="18" charset="0"/>
              </a:rPr>
              <a:t>người</a:t>
            </a:r>
            <a:r>
              <a:rPr lang="en-US" sz="2100" i="1" dirty="0">
                <a:latin typeface="Times New Roman" panose="02020603050405020304" pitchFamily="18" charset="0"/>
              </a:rPr>
              <a:t> lao </a:t>
            </a:r>
            <a:r>
              <a:rPr lang="en-US" sz="2100" i="1" dirty="0" err="1">
                <a:latin typeface="Times New Roman" panose="02020603050405020304" pitchFamily="18" charset="0"/>
              </a:rPr>
              <a:t>động</a:t>
            </a:r>
            <a:r>
              <a:rPr lang="en-US" sz="2100" i="1" dirty="0">
                <a:latin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0794009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693589"/>
          </a:xfrm>
          <a:prstGeom prst="rect">
            <a:avLst/>
          </a:prstGeom>
          <a:ln w="38100">
            <a:solidFill>
              <a:srgbClr val="FF0000"/>
            </a:solidFill>
          </a:ln>
        </p:spPr>
        <p:txBody>
          <a:bodyPr wrap="square" lIns="91430" tIns="45718" rIns="91430" bIns="45718">
            <a:spAutoFit/>
          </a:bodyPr>
          <a:lstStyle/>
          <a:p>
            <a:pPr algn="just">
              <a:spcAft>
                <a:spcPts val="600"/>
              </a:spcAft>
            </a:pPr>
            <a:r>
              <a:rPr lang="en-US" sz="3200" b="1" i="1" dirty="0">
                <a:latin typeface="Times New Roman" panose="02020603050405020304" pitchFamily="18" charset="0"/>
                <a:ea typeface="Times New Roman" panose="02020603050405020304" pitchFamily="18" charset="0"/>
                <a:cs typeface="Times New Roman" panose="02020603050405020304" pitchFamily="18" charset="0"/>
              </a:rPr>
              <a:t>III. </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Quan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tắc</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b="1" i="1" u="sng" dirty="0">
                <a:latin typeface="Times New Roman" panose="02020603050405020304" pitchFamily="18" charset="0"/>
                <a:ea typeface="Times New Roman" panose="02020603050405020304" pitchFamily="18" charset="0"/>
                <a:cs typeface="Times New Roman" panose="02020603050405020304" pitchFamily="18" charset="0"/>
              </a:rPr>
              <a:t> (05):</a:t>
            </a:r>
          </a:p>
          <a:p>
            <a:pPr indent="631825" algn="just">
              <a:spcAft>
                <a:spcPts val="600"/>
              </a:spcAft>
              <a:buAutoNum type="arabicParenBoth"/>
              <a:tabLst>
                <a:tab pos="573088" algn="l"/>
              </a:tabLst>
            </a:pPr>
            <a:r>
              <a:rPr lang="en-US" sz="2800" i="1" dirty="0">
                <a:latin typeface="Times New Roman" panose="02020603050405020304" pitchFamily="18" charset="0"/>
              </a:rPr>
              <a:t>- </a:t>
            </a:r>
            <a:r>
              <a:rPr lang="en-US" sz="2800" i="1" dirty="0" err="1">
                <a:latin typeface="Times New Roman" panose="02020603050405020304" pitchFamily="18" charset="0"/>
              </a:rPr>
              <a:t>Nhận</a:t>
            </a:r>
            <a:r>
              <a:rPr lang="en-US" sz="2800" i="1" dirty="0">
                <a:latin typeface="Times New Roman" panose="02020603050405020304" pitchFamily="18" charset="0"/>
              </a:rPr>
              <a:t> </a:t>
            </a:r>
            <a:r>
              <a:rPr lang="en-US" sz="2800" i="1" dirty="0" err="1">
                <a:latin typeface="Times New Roman" panose="02020603050405020304" pitchFamily="18" charset="0"/>
              </a:rPr>
              <a:t>diện</a:t>
            </a:r>
            <a:r>
              <a:rPr lang="en-US" sz="2800" i="1" dirty="0">
                <a:latin typeface="Times New Roman" panose="02020603050405020304" pitchFamily="18" charset="0"/>
              </a:rPr>
              <a:t> </a:t>
            </a:r>
            <a:r>
              <a:rPr lang="en-US" sz="2800" i="1" dirty="0" err="1">
                <a:latin typeface="Times New Roman" panose="02020603050405020304" pitchFamily="18" charset="0"/>
              </a:rPr>
              <a:t>rõ</a:t>
            </a:r>
            <a:r>
              <a:rPr lang="en-US" sz="2800" i="1" dirty="0">
                <a:latin typeface="Times New Roman" panose="02020603050405020304" pitchFamily="18" charset="0"/>
              </a:rPr>
              <a:t> </a:t>
            </a:r>
            <a:r>
              <a:rPr lang="en-US" sz="2800" i="1" dirty="0" err="1">
                <a:latin typeface="Times New Roman" panose="02020603050405020304" pitchFamily="18" charset="0"/>
              </a:rPr>
              <a:t>những</a:t>
            </a:r>
            <a:r>
              <a:rPr lang="en-US" sz="2800" i="1" dirty="0">
                <a:latin typeface="Times New Roman" panose="02020603050405020304" pitchFamily="18" charset="0"/>
              </a:rPr>
              <a:t> </a:t>
            </a:r>
            <a:r>
              <a:rPr lang="en-US" sz="2800" i="1" dirty="0" err="1">
                <a:latin typeface="Times New Roman" panose="02020603050405020304" pitchFamily="18" charset="0"/>
              </a:rPr>
              <a:t>vấn</a:t>
            </a:r>
            <a:r>
              <a:rPr lang="en-US" sz="2800" i="1" dirty="0">
                <a:latin typeface="Times New Roman" panose="02020603050405020304" pitchFamily="18" charset="0"/>
              </a:rPr>
              <a:t> </a:t>
            </a:r>
            <a:r>
              <a:rPr lang="en-US" sz="2800" i="1" dirty="0" err="1">
                <a:latin typeface="Times New Roman" panose="02020603050405020304" pitchFamily="18" charset="0"/>
              </a:rPr>
              <a:t>đề</a:t>
            </a:r>
            <a:r>
              <a:rPr lang="en-US" sz="2800" i="1" dirty="0">
                <a:latin typeface="Times New Roman" panose="02020603050405020304" pitchFamily="18" charset="0"/>
              </a:rPr>
              <a:t> </a:t>
            </a:r>
            <a:r>
              <a:rPr lang="en-US" sz="2800" i="1" dirty="0" err="1">
                <a:latin typeface="Times New Roman" panose="02020603050405020304" pitchFamily="18" charset="0"/>
              </a:rPr>
              <a:t>chưa</a:t>
            </a:r>
            <a:r>
              <a:rPr lang="en-US" sz="2800" i="1" dirty="0">
                <a:latin typeface="Times New Roman" panose="02020603050405020304" pitchFamily="18" charset="0"/>
              </a:rPr>
              <a:t> </a:t>
            </a:r>
            <a:r>
              <a:rPr lang="en-US" sz="2800" i="1" dirty="0" err="1">
                <a:latin typeface="Times New Roman" panose="02020603050405020304" pitchFamily="18" charset="0"/>
              </a:rPr>
              <a:t>được</a:t>
            </a:r>
            <a:r>
              <a:rPr lang="en-US" sz="2800" i="1" dirty="0">
                <a:latin typeface="Times New Roman" panose="02020603050405020304" pitchFamily="18" charset="0"/>
              </a:rPr>
              <a:t> </a:t>
            </a:r>
            <a:r>
              <a:rPr lang="en-US" sz="2800" i="1" dirty="0" err="1">
                <a:latin typeface="Times New Roman" panose="02020603050405020304" pitchFamily="18" charset="0"/>
              </a:rPr>
              <a:t>quy</a:t>
            </a:r>
            <a:r>
              <a:rPr lang="en-US" sz="2800" i="1" dirty="0">
                <a:latin typeface="Times New Roman" panose="02020603050405020304" pitchFamily="18" charset="0"/>
              </a:rPr>
              <a:t> </a:t>
            </a:r>
            <a:r>
              <a:rPr lang="en-US" sz="2800" i="1" dirty="0" err="1">
                <a:latin typeface="Times New Roman" panose="02020603050405020304" pitchFamily="18" charset="0"/>
              </a:rPr>
              <a:t>định</a:t>
            </a:r>
            <a:r>
              <a:rPr lang="en-US" sz="2800" i="1" dirty="0">
                <a:latin typeface="Times New Roman" panose="02020603050405020304" pitchFamily="18" charset="0"/>
              </a:rPr>
              <a:t> </a:t>
            </a:r>
            <a:r>
              <a:rPr lang="en-US" sz="2800" i="1" dirty="0" err="1">
                <a:latin typeface="Times New Roman" panose="02020603050405020304" pitchFamily="18" charset="0"/>
              </a:rPr>
              <a:t>hoặc</a:t>
            </a:r>
            <a:r>
              <a:rPr lang="en-US" sz="2800" i="1" dirty="0">
                <a:latin typeface="Times New Roman" panose="02020603050405020304" pitchFamily="18" charset="0"/>
              </a:rPr>
              <a:t> </a:t>
            </a:r>
            <a:r>
              <a:rPr lang="en-US" sz="2800" i="1" dirty="0" err="1">
                <a:latin typeface="Times New Roman" panose="02020603050405020304" pitchFamily="18" charset="0"/>
              </a:rPr>
              <a:t>đã</a:t>
            </a:r>
            <a:r>
              <a:rPr lang="en-US" sz="2800" i="1" dirty="0">
                <a:latin typeface="Times New Roman" panose="02020603050405020304" pitchFamily="18" charset="0"/>
              </a:rPr>
              <a:t> </a:t>
            </a:r>
            <a:r>
              <a:rPr lang="en-US" sz="2800" i="1" dirty="0" err="1">
                <a:latin typeface="Times New Roman" panose="02020603050405020304" pitchFamily="18" charset="0"/>
              </a:rPr>
              <a:t>có</a:t>
            </a:r>
            <a:r>
              <a:rPr lang="en-US" sz="2800" i="1" dirty="0">
                <a:latin typeface="Times New Roman" panose="02020603050405020304" pitchFamily="18" charset="0"/>
              </a:rPr>
              <a:t> </a:t>
            </a:r>
            <a:r>
              <a:rPr lang="en-US" sz="2800" i="1" dirty="0" err="1">
                <a:latin typeface="Times New Roman" panose="02020603050405020304" pitchFamily="18" charset="0"/>
              </a:rPr>
              <a:t>quy</a:t>
            </a:r>
            <a:r>
              <a:rPr lang="en-US" sz="2800" i="1" dirty="0">
                <a:latin typeface="Times New Roman" panose="02020603050405020304" pitchFamily="18" charset="0"/>
              </a:rPr>
              <a:t> </a:t>
            </a:r>
            <a:r>
              <a:rPr lang="en-US" sz="2800" i="1" dirty="0" err="1">
                <a:latin typeface="Times New Roman" panose="02020603050405020304" pitchFamily="18" charset="0"/>
              </a:rPr>
              <a:t>định</a:t>
            </a:r>
            <a:r>
              <a:rPr lang="en-US" sz="2800" i="1" dirty="0">
                <a:latin typeface="Times New Roman" panose="02020603050405020304" pitchFamily="18" charset="0"/>
              </a:rPr>
              <a:t> </a:t>
            </a:r>
            <a:r>
              <a:rPr lang="en-US" sz="2800" i="1" dirty="0" err="1">
                <a:latin typeface="Times New Roman" panose="02020603050405020304" pitchFamily="18" charset="0"/>
              </a:rPr>
              <a:t>nhưng</a:t>
            </a:r>
            <a:r>
              <a:rPr lang="en-US" sz="2800" i="1" dirty="0">
                <a:latin typeface="Times New Roman" panose="02020603050405020304" pitchFamily="18" charset="0"/>
              </a:rPr>
              <a:t> </a:t>
            </a:r>
            <a:r>
              <a:rPr lang="en-US" sz="2800" i="1" dirty="0" err="1">
                <a:latin typeface="Times New Roman" panose="02020603050405020304" pitchFamily="18" charset="0"/>
              </a:rPr>
              <a:t>không</a:t>
            </a:r>
            <a:r>
              <a:rPr lang="en-US" sz="2800" i="1" dirty="0">
                <a:latin typeface="Times New Roman" panose="02020603050405020304" pitchFamily="18" charset="0"/>
              </a:rPr>
              <a:t> </a:t>
            </a:r>
            <a:r>
              <a:rPr lang="en-US" sz="2800" i="1" dirty="0" err="1">
                <a:latin typeface="Times New Roman" panose="02020603050405020304" pitchFamily="18" charset="0"/>
              </a:rPr>
              <a:t>còn</a:t>
            </a:r>
            <a:r>
              <a:rPr lang="en-US" sz="2800" i="1" dirty="0">
                <a:latin typeface="Times New Roman" panose="02020603050405020304" pitchFamily="18" charset="0"/>
              </a:rPr>
              <a:t> </a:t>
            </a:r>
            <a:r>
              <a:rPr lang="en-US" sz="2800" i="1" dirty="0" err="1">
                <a:latin typeface="Times New Roman" panose="02020603050405020304" pitchFamily="18" charset="0"/>
              </a:rPr>
              <a:t>phù</a:t>
            </a:r>
            <a:r>
              <a:rPr lang="en-US" sz="2800" i="1" dirty="0">
                <a:latin typeface="Times New Roman" panose="02020603050405020304" pitchFamily="18" charset="0"/>
              </a:rPr>
              <a:t> </a:t>
            </a:r>
            <a:r>
              <a:rPr lang="en-US" sz="2800" i="1" dirty="0" err="1">
                <a:latin typeface="Times New Roman" panose="02020603050405020304" pitchFamily="18" charset="0"/>
              </a:rPr>
              <a:t>hợp</a:t>
            </a:r>
            <a:r>
              <a:rPr lang="en-US" sz="2800" i="1" dirty="0">
                <a:latin typeface="Times New Roman" panose="02020603050405020304" pitchFamily="18" charset="0"/>
              </a:rPr>
              <a:t> </a:t>
            </a:r>
            <a:r>
              <a:rPr lang="en-US" sz="2800" i="1" dirty="0" err="1">
                <a:latin typeface="Times New Roman" panose="02020603050405020304" pitchFamily="18" charset="0"/>
              </a:rPr>
              <a:t>với</a:t>
            </a:r>
            <a:r>
              <a:rPr lang="en-US" sz="2800" i="1" dirty="0">
                <a:latin typeface="Times New Roman" panose="02020603050405020304" pitchFamily="18" charset="0"/>
              </a:rPr>
              <a:t> </a:t>
            </a:r>
            <a:r>
              <a:rPr lang="en-US" sz="2800" i="1" dirty="0" err="1">
                <a:latin typeface="Times New Roman" panose="02020603050405020304" pitchFamily="18" charset="0"/>
              </a:rPr>
              <a:t>thực</a:t>
            </a:r>
            <a:r>
              <a:rPr lang="en-US" sz="2800" i="1" dirty="0">
                <a:latin typeface="Times New Roman" panose="02020603050405020304" pitchFamily="18" charset="0"/>
              </a:rPr>
              <a:t> </a:t>
            </a:r>
            <a:r>
              <a:rPr lang="en-US" sz="2800" i="1" dirty="0" err="1">
                <a:latin typeface="Times New Roman" panose="02020603050405020304" pitchFamily="18" charset="0"/>
              </a:rPr>
              <a:t>tiễn</a:t>
            </a:r>
            <a:r>
              <a:rPr lang="en-US" sz="2800" i="1" dirty="0">
                <a:latin typeface="Times New Roman" panose="02020603050405020304" pitchFamily="18" charset="0"/>
              </a:rPr>
              <a:t>, </a:t>
            </a:r>
            <a:r>
              <a:rPr lang="en-US" sz="2800" i="1" dirty="0" err="1">
                <a:latin typeface="Times New Roman" panose="02020603050405020304" pitchFamily="18" charset="0"/>
              </a:rPr>
              <a:t>hiệu</a:t>
            </a:r>
            <a:r>
              <a:rPr lang="en-US" sz="2800" i="1" dirty="0">
                <a:latin typeface="Times New Roman" panose="02020603050405020304" pitchFamily="18" charset="0"/>
              </a:rPr>
              <a:t> </a:t>
            </a:r>
            <a:r>
              <a:rPr lang="en-US" sz="2800" i="1" dirty="0" err="1">
                <a:latin typeface="Times New Roman" panose="02020603050405020304" pitchFamily="18" charset="0"/>
              </a:rPr>
              <a:t>quả</a:t>
            </a:r>
            <a:r>
              <a:rPr lang="en-US" sz="2800" i="1" dirty="0">
                <a:latin typeface="Times New Roman" panose="02020603050405020304" pitchFamily="18" charset="0"/>
              </a:rPr>
              <a:t> </a:t>
            </a:r>
            <a:r>
              <a:rPr lang="en-US" sz="2800" i="1" dirty="0" err="1">
                <a:latin typeface="Times New Roman" panose="02020603050405020304" pitchFamily="18" charset="0"/>
              </a:rPr>
              <a:t>và</a:t>
            </a:r>
            <a:r>
              <a:rPr lang="en-US" sz="2800" i="1" dirty="0">
                <a:latin typeface="Times New Roman" panose="02020603050405020304" pitchFamily="18" charset="0"/>
              </a:rPr>
              <a:t> </a:t>
            </a:r>
            <a:r>
              <a:rPr lang="en-US" sz="2800" i="1" dirty="0" err="1">
                <a:latin typeface="Times New Roman" panose="02020603050405020304" pitchFamily="18" charset="0"/>
              </a:rPr>
              <a:t>có</a:t>
            </a:r>
            <a:r>
              <a:rPr lang="en-US" sz="2800" i="1" dirty="0">
                <a:latin typeface="Times New Roman" panose="02020603050405020304" pitchFamily="18" charset="0"/>
              </a:rPr>
              <a:t> </a:t>
            </a:r>
            <a:r>
              <a:rPr lang="en-US" sz="2800" i="1" dirty="0" err="1">
                <a:latin typeface="Times New Roman" panose="02020603050405020304" pitchFamily="18" charset="0"/>
              </a:rPr>
              <a:t>khả</a:t>
            </a:r>
            <a:r>
              <a:rPr lang="en-US" sz="2800" i="1" dirty="0">
                <a:latin typeface="Times New Roman" panose="02020603050405020304" pitchFamily="18" charset="0"/>
              </a:rPr>
              <a:t> </a:t>
            </a:r>
            <a:r>
              <a:rPr lang="en-US" sz="2800" i="1" dirty="0" err="1">
                <a:latin typeface="Times New Roman" panose="02020603050405020304" pitchFamily="18" charset="0"/>
              </a:rPr>
              <a:t>thi</a:t>
            </a:r>
            <a:r>
              <a:rPr lang="en-US" sz="2800" i="1" dirty="0">
                <a:latin typeface="Times New Roman" panose="02020603050405020304" pitchFamily="18" charset="0"/>
              </a:rPr>
              <a:t>.</a:t>
            </a:r>
          </a:p>
          <a:p>
            <a:pPr indent="574675" algn="just">
              <a:spcAft>
                <a:spcPts val="600"/>
              </a:spcAft>
              <a:buAutoNum type="arabicParenBoth"/>
              <a:tabLst>
                <a:tab pos="573088" algn="l"/>
              </a:tabLst>
            </a:pPr>
            <a:r>
              <a:rPr lang="en-US" sz="2800" i="1" dirty="0">
                <a:latin typeface="Times New Roman" panose="02020603050405020304" pitchFamily="18" charset="0"/>
              </a:rPr>
              <a:t>- </a:t>
            </a:r>
            <a:r>
              <a:rPr lang="en-US" sz="2800" i="1" dirty="0" err="1">
                <a:latin typeface="Times New Roman" panose="02020603050405020304" pitchFamily="18" charset="0"/>
              </a:rPr>
              <a:t>Các</a:t>
            </a:r>
            <a:r>
              <a:rPr lang="en-US" sz="2800" i="1" dirty="0">
                <a:latin typeface="Times New Roman" panose="02020603050405020304" pitchFamily="18" charset="0"/>
              </a:rPr>
              <a:t> ý </a:t>
            </a:r>
            <a:r>
              <a:rPr lang="en-US" sz="2800" i="1" dirty="0" err="1">
                <a:latin typeface="Times New Roman" panose="02020603050405020304" pitchFamily="18" charset="0"/>
              </a:rPr>
              <a:t>tưởng</a:t>
            </a:r>
            <a:r>
              <a:rPr lang="en-US" sz="2800" i="1" dirty="0">
                <a:latin typeface="Times New Roman" panose="02020603050405020304" pitchFamily="18" charset="0"/>
              </a:rPr>
              <a:t> </a:t>
            </a:r>
            <a:r>
              <a:rPr lang="en-US" sz="2800" i="1" dirty="0" err="1">
                <a:latin typeface="Times New Roman" panose="02020603050405020304" pitchFamily="18" charset="0"/>
              </a:rPr>
              <a:t>sáng</a:t>
            </a:r>
            <a:r>
              <a:rPr lang="en-US" sz="2800" i="1" dirty="0">
                <a:latin typeface="Times New Roman" panose="02020603050405020304" pitchFamily="18" charset="0"/>
              </a:rPr>
              <a:t> </a:t>
            </a:r>
            <a:r>
              <a:rPr lang="en-US" sz="2800" i="1" dirty="0" err="1">
                <a:latin typeface="Times New Roman" panose="02020603050405020304" pitchFamily="18" charset="0"/>
              </a:rPr>
              <a:t>tạo</a:t>
            </a:r>
            <a:r>
              <a:rPr lang="en-US" sz="2800" i="1" dirty="0">
                <a:latin typeface="Times New Roman" panose="02020603050405020304" pitchFamily="18" charset="0"/>
              </a:rPr>
              <a:t>, </a:t>
            </a:r>
            <a:r>
              <a:rPr lang="en-US" sz="2800" i="1" dirty="0" err="1">
                <a:latin typeface="Times New Roman" panose="02020603050405020304" pitchFamily="18" charset="0"/>
              </a:rPr>
              <a:t>đột</a:t>
            </a:r>
            <a:r>
              <a:rPr lang="en-US" sz="2800" i="1" dirty="0">
                <a:latin typeface="Times New Roman" panose="02020603050405020304" pitchFamily="18" charset="0"/>
              </a:rPr>
              <a:t> </a:t>
            </a:r>
            <a:r>
              <a:rPr lang="en-US" sz="2800" i="1" dirty="0" err="1">
                <a:latin typeface="Times New Roman" panose="02020603050405020304" pitchFamily="18" charset="0"/>
              </a:rPr>
              <a:t>phá</a:t>
            </a:r>
            <a:r>
              <a:rPr lang="en-US" sz="2800" i="1" dirty="0">
                <a:latin typeface="Times New Roman" panose="02020603050405020304" pitchFamily="18" charset="0"/>
              </a:rPr>
              <a:t> </a:t>
            </a:r>
            <a:r>
              <a:rPr lang="en-US" sz="2800" i="1" dirty="0" err="1">
                <a:latin typeface="Times New Roman" panose="02020603050405020304" pitchFamily="18" charset="0"/>
              </a:rPr>
              <a:t>là</a:t>
            </a:r>
            <a:r>
              <a:rPr lang="en-US" sz="2800" i="1" dirty="0">
                <a:latin typeface="Times New Roman" panose="02020603050405020304" pitchFamily="18" charset="0"/>
              </a:rPr>
              <a:t> </a:t>
            </a:r>
            <a:r>
              <a:rPr lang="en-US" sz="2800" i="1" dirty="0" err="1">
                <a:latin typeface="Times New Roman" panose="02020603050405020304" pitchFamily="18" charset="0"/>
              </a:rPr>
              <a:t>của</a:t>
            </a:r>
            <a:r>
              <a:rPr lang="en-US" sz="2800" i="1" dirty="0">
                <a:latin typeface="Times New Roman" panose="02020603050405020304" pitchFamily="18" charset="0"/>
              </a:rPr>
              <a:t> </a:t>
            </a:r>
            <a:r>
              <a:rPr lang="en-US" sz="2800" i="1" dirty="0" err="1">
                <a:latin typeface="Times New Roman" panose="02020603050405020304" pitchFamily="18" charset="0"/>
              </a:rPr>
              <a:t>từng</a:t>
            </a:r>
            <a:r>
              <a:rPr lang="en-US" sz="2800" i="1" dirty="0">
                <a:latin typeface="Times New Roman" panose="02020603050405020304" pitchFamily="18" charset="0"/>
              </a:rPr>
              <a:t> </a:t>
            </a:r>
            <a:r>
              <a:rPr lang="en-US" sz="2800" i="1" dirty="0" err="1">
                <a:latin typeface="Times New Roman" panose="02020603050405020304" pitchFamily="18" charset="0"/>
              </a:rPr>
              <a:t>cá</a:t>
            </a:r>
            <a:r>
              <a:rPr lang="en-US" sz="2800" i="1" dirty="0">
                <a:latin typeface="Times New Roman" panose="02020603050405020304" pitchFamily="18" charset="0"/>
              </a:rPr>
              <a:t> </a:t>
            </a:r>
            <a:r>
              <a:rPr lang="en-US" sz="2800" i="1" dirty="0" err="1">
                <a:latin typeface="Times New Roman" panose="02020603050405020304" pitchFamily="18" charset="0"/>
              </a:rPr>
              <a:t>nhân</a:t>
            </a:r>
            <a:r>
              <a:rPr lang="en-US" sz="2800" i="1" dirty="0">
                <a:latin typeface="Times New Roman" panose="02020603050405020304" pitchFamily="18" charset="0"/>
              </a:rPr>
              <a:t> </a:t>
            </a:r>
            <a:r>
              <a:rPr lang="en-US" sz="2800" i="1" dirty="0" err="1">
                <a:latin typeface="Times New Roman" panose="02020603050405020304" pitchFamily="18" charset="0"/>
              </a:rPr>
              <a:t>hoặc</a:t>
            </a:r>
            <a:r>
              <a:rPr lang="en-US" sz="2800" i="1" dirty="0">
                <a:latin typeface="Times New Roman" panose="02020603050405020304" pitchFamily="18" charset="0"/>
              </a:rPr>
              <a:t> </a:t>
            </a:r>
            <a:r>
              <a:rPr lang="en-US" sz="2800" i="1" dirty="0" err="1">
                <a:latin typeface="Times New Roman" panose="02020603050405020304" pitchFamily="18" charset="0"/>
              </a:rPr>
              <a:t>của</a:t>
            </a:r>
            <a:r>
              <a:rPr lang="en-US" sz="2800" i="1" dirty="0">
                <a:latin typeface="Times New Roman" panose="02020603050405020304" pitchFamily="18" charset="0"/>
              </a:rPr>
              <a:t> </a:t>
            </a:r>
            <a:r>
              <a:rPr lang="en-US" sz="2800" i="1" dirty="0" err="1">
                <a:latin typeface="Times New Roman" panose="02020603050405020304" pitchFamily="18" charset="0"/>
              </a:rPr>
              <a:t>nhóm</a:t>
            </a:r>
            <a:r>
              <a:rPr lang="en-US" sz="2800" i="1" dirty="0">
                <a:latin typeface="Times New Roman" panose="02020603050405020304" pitchFamily="18" charset="0"/>
              </a:rPr>
              <a:t> </a:t>
            </a:r>
            <a:r>
              <a:rPr lang="en-US" sz="2800" i="1" dirty="0" err="1">
                <a:latin typeface="Times New Roman" panose="02020603050405020304" pitchFamily="18" charset="0"/>
              </a:rPr>
              <a:t>cá</a:t>
            </a:r>
            <a:r>
              <a:rPr lang="en-US" sz="2800" i="1" dirty="0">
                <a:latin typeface="Times New Roman" panose="02020603050405020304" pitchFamily="18" charset="0"/>
              </a:rPr>
              <a:t> </a:t>
            </a:r>
            <a:r>
              <a:rPr lang="en-US" sz="2800" i="1" dirty="0" err="1">
                <a:latin typeface="Times New Roman" panose="02020603050405020304" pitchFamily="18" charset="0"/>
              </a:rPr>
              <a:t>nhân</a:t>
            </a:r>
            <a:r>
              <a:rPr lang="en-US" sz="2800" i="1" dirty="0">
                <a:latin typeface="Times New Roman" panose="02020603050405020304" pitchFamily="18" charset="0"/>
              </a:rPr>
              <a:t> </a:t>
            </a:r>
            <a:r>
              <a:rPr lang="en-US" sz="2800" i="1" dirty="0" err="1">
                <a:latin typeface="Times New Roman" panose="02020603050405020304" pitchFamily="18" charset="0"/>
              </a:rPr>
              <a:t>phải</a:t>
            </a:r>
            <a:r>
              <a:rPr lang="en-US" sz="2800" i="1" dirty="0">
                <a:latin typeface="Times New Roman" panose="02020603050405020304" pitchFamily="18" charset="0"/>
              </a:rPr>
              <a:t> </a:t>
            </a:r>
            <a:r>
              <a:rPr lang="en-US" sz="2800" i="1" dirty="0" err="1">
                <a:latin typeface="Times New Roman" panose="02020603050405020304" pitchFamily="18" charset="0"/>
              </a:rPr>
              <a:t>được</a:t>
            </a:r>
            <a:r>
              <a:rPr lang="en-US" sz="2800" i="1" dirty="0">
                <a:latin typeface="Times New Roman" panose="02020603050405020304" pitchFamily="18" charset="0"/>
              </a:rPr>
              <a:t>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có</a:t>
            </a:r>
            <a:r>
              <a:rPr lang="en-US" sz="2800" i="1" dirty="0">
                <a:latin typeface="Times New Roman" panose="02020603050405020304" pitchFamily="18" charset="0"/>
              </a:rPr>
              <a:t> </a:t>
            </a:r>
            <a:r>
              <a:rPr lang="en-US" sz="2800" i="1" dirty="0" err="1">
                <a:latin typeface="Times New Roman" panose="02020603050405020304" pitchFamily="18" charset="0"/>
              </a:rPr>
              <a:t>thẩm</a:t>
            </a:r>
            <a:r>
              <a:rPr lang="en-US" sz="2800" i="1" dirty="0">
                <a:latin typeface="Times New Roman" panose="02020603050405020304" pitchFamily="18" charset="0"/>
              </a:rPr>
              <a:t> </a:t>
            </a:r>
            <a:r>
              <a:rPr lang="en-US" sz="2800" i="1" dirty="0" err="1">
                <a:latin typeface="Times New Roman" panose="02020603050405020304" pitchFamily="18" charset="0"/>
              </a:rPr>
              <a:t>quyền</a:t>
            </a:r>
            <a:r>
              <a:rPr lang="en-US" sz="2800" i="1" dirty="0">
                <a:latin typeface="Times New Roman" panose="02020603050405020304" pitchFamily="18" charset="0"/>
              </a:rPr>
              <a:t> </a:t>
            </a:r>
            <a:r>
              <a:rPr lang="en-US" sz="2800" i="1" dirty="0" err="1">
                <a:latin typeface="Times New Roman" panose="02020603050405020304" pitchFamily="18" charset="0"/>
              </a:rPr>
              <a:t>thông</a:t>
            </a:r>
            <a:r>
              <a:rPr lang="en-US" sz="2800" i="1" dirty="0">
                <a:latin typeface="Times New Roman" panose="02020603050405020304" pitchFamily="18" charset="0"/>
              </a:rPr>
              <a:t> qua </a:t>
            </a:r>
            <a:r>
              <a:rPr lang="en-US" sz="2800" i="1" dirty="0" err="1">
                <a:latin typeface="Times New Roman" panose="02020603050405020304" pitchFamily="18" charset="0"/>
              </a:rPr>
              <a:t>và</a:t>
            </a:r>
            <a:r>
              <a:rPr lang="en-US" sz="2800" i="1" dirty="0">
                <a:latin typeface="Times New Roman" panose="02020603050405020304" pitchFamily="18" charset="0"/>
              </a:rPr>
              <a:t> </a:t>
            </a:r>
            <a:r>
              <a:rPr lang="en-US" sz="2800" i="1" dirty="0" err="1">
                <a:latin typeface="Times New Roman" panose="02020603050405020304" pitchFamily="18" charset="0"/>
              </a:rPr>
              <a:t>đồng</a:t>
            </a:r>
            <a:r>
              <a:rPr lang="en-US" sz="2800" i="1" dirty="0">
                <a:latin typeface="Times New Roman" panose="02020603050405020304" pitchFamily="18" charset="0"/>
              </a:rPr>
              <a:t> ý </a:t>
            </a:r>
            <a:r>
              <a:rPr lang="en-US" sz="2800" i="1" dirty="0" err="1">
                <a:latin typeface="Times New Roman" panose="02020603050405020304" pitchFamily="18" charset="0"/>
              </a:rPr>
              <a:t>về</a:t>
            </a:r>
            <a:r>
              <a:rPr lang="en-US" sz="2800" i="1" dirty="0">
                <a:latin typeface="Times New Roman" panose="02020603050405020304" pitchFamily="18" charset="0"/>
              </a:rPr>
              <a:t> </a:t>
            </a:r>
            <a:r>
              <a:rPr lang="en-US" sz="2800" i="1" dirty="0" err="1">
                <a:latin typeface="Times New Roman" panose="02020603050405020304" pitchFamily="18" charset="0"/>
              </a:rPr>
              <a:t>chủ</a:t>
            </a:r>
            <a:r>
              <a:rPr lang="en-US" sz="2800" i="1" dirty="0">
                <a:latin typeface="Times New Roman" panose="02020603050405020304" pitchFamily="18" charset="0"/>
              </a:rPr>
              <a:t> </a:t>
            </a:r>
            <a:r>
              <a:rPr lang="en-US" sz="2800" i="1" dirty="0" err="1">
                <a:latin typeface="Times New Roman" panose="02020603050405020304" pitchFamily="18" charset="0"/>
              </a:rPr>
              <a:t>trương</a:t>
            </a:r>
            <a:r>
              <a:rPr lang="en-US" sz="2800" i="1" dirty="0">
                <a:latin typeface="Times New Roman" panose="02020603050405020304" pitchFamily="18" charset="0"/>
              </a:rPr>
              <a:t>, </a:t>
            </a:r>
            <a:r>
              <a:rPr lang="en-US" sz="2800" i="1" dirty="0" err="1">
                <a:latin typeface="Times New Roman" panose="02020603050405020304" pitchFamily="18" charset="0"/>
              </a:rPr>
              <a:t>đồng</a:t>
            </a:r>
            <a:r>
              <a:rPr lang="en-US" sz="2800" i="1" dirty="0">
                <a:latin typeface="Times New Roman" panose="02020603050405020304" pitchFamily="18" charset="0"/>
              </a:rPr>
              <a:t> </a:t>
            </a:r>
            <a:r>
              <a:rPr lang="en-US" sz="2800" i="1" dirty="0" err="1">
                <a:latin typeface="Times New Roman" panose="02020603050405020304" pitchFamily="18" charset="0"/>
              </a:rPr>
              <a:t>thời</a:t>
            </a:r>
            <a:r>
              <a:rPr lang="en-US" sz="2800" i="1" dirty="0">
                <a:latin typeface="Times New Roman" panose="02020603050405020304" pitchFamily="18" charset="0"/>
              </a:rPr>
              <a:t> </a:t>
            </a:r>
            <a:r>
              <a:rPr lang="en-US" sz="2800" i="1" dirty="0" err="1">
                <a:latin typeface="Times New Roman" panose="02020603050405020304" pitchFamily="18" charset="0"/>
              </a:rPr>
              <a:t>hỗ</a:t>
            </a:r>
            <a:r>
              <a:rPr lang="en-US" sz="2800" i="1" dirty="0">
                <a:latin typeface="Times New Roman" panose="02020603050405020304" pitchFamily="18" charset="0"/>
              </a:rPr>
              <a:t> </a:t>
            </a:r>
            <a:r>
              <a:rPr lang="en-US" sz="2800" i="1" dirty="0" err="1">
                <a:latin typeface="Times New Roman" panose="02020603050405020304" pitchFamily="18" charset="0"/>
              </a:rPr>
              <a:t>trợ</a:t>
            </a:r>
            <a:r>
              <a:rPr lang="en-US" sz="2800" i="1" dirty="0">
                <a:latin typeface="Times New Roman" panose="02020603050405020304" pitchFamily="18" charset="0"/>
              </a:rPr>
              <a:t> </a:t>
            </a:r>
            <a:r>
              <a:rPr lang="en-US" sz="2800" i="1" dirty="0" err="1">
                <a:latin typeface="Times New Roman" panose="02020603050405020304" pitchFamily="18" charset="0"/>
              </a:rPr>
              <a:t>về</a:t>
            </a:r>
            <a:r>
              <a:rPr lang="en-US" sz="2800" i="1" dirty="0">
                <a:latin typeface="Times New Roman" panose="02020603050405020304" pitchFamily="18" charset="0"/>
              </a:rPr>
              <a:t> </a:t>
            </a:r>
            <a:r>
              <a:rPr lang="en-US" sz="2800" i="1" dirty="0" err="1">
                <a:latin typeface="Times New Roman" panose="02020603050405020304" pitchFamily="18" charset="0"/>
              </a:rPr>
              <a:t>mọi</a:t>
            </a:r>
            <a:r>
              <a:rPr lang="en-US" sz="2800" i="1" dirty="0">
                <a:latin typeface="Times New Roman" panose="02020603050405020304" pitchFamily="18" charset="0"/>
              </a:rPr>
              <a:t> </a:t>
            </a:r>
            <a:r>
              <a:rPr lang="en-US" sz="2800" i="1" dirty="0" err="1">
                <a:latin typeface="Times New Roman" panose="02020603050405020304" pitchFamily="18" charset="0"/>
              </a:rPr>
              <a:t>mặt</a:t>
            </a:r>
            <a:r>
              <a:rPr lang="en-US" sz="2800" i="1" dirty="0">
                <a:latin typeface="Times New Roman" panose="02020603050405020304" pitchFamily="18" charset="0"/>
              </a:rPr>
              <a:t> </a:t>
            </a:r>
            <a:r>
              <a:rPr lang="en-US" sz="2800" i="1" dirty="0" err="1">
                <a:latin typeface="Times New Roman" panose="02020603050405020304" pitchFamily="18" charset="0"/>
              </a:rPr>
              <a:t>để</a:t>
            </a:r>
            <a:r>
              <a:rPr lang="en-US" sz="2800" i="1" dirty="0">
                <a:latin typeface="Times New Roman" panose="02020603050405020304" pitchFamily="18" charset="0"/>
              </a:rPr>
              <a:t> </a:t>
            </a:r>
            <a:r>
              <a:rPr lang="en-US" sz="2800" i="1" dirty="0" err="1">
                <a:latin typeface="Times New Roman" panose="02020603050405020304" pitchFamily="18" charset="0"/>
              </a:rPr>
              <a:t>tổ</a:t>
            </a:r>
            <a:r>
              <a:rPr lang="en-US" sz="2800" i="1" dirty="0">
                <a:latin typeface="Times New Roman" panose="02020603050405020304" pitchFamily="18" charset="0"/>
              </a:rPr>
              <a:t> </a:t>
            </a:r>
            <a:r>
              <a:rPr lang="en-US" sz="2800" i="1" dirty="0" err="1">
                <a:latin typeface="Times New Roman" panose="02020603050405020304" pitchFamily="18" charset="0"/>
              </a:rPr>
              <a:t>chức</a:t>
            </a:r>
            <a:r>
              <a:rPr lang="en-US" sz="2800" i="1" dirty="0">
                <a:latin typeface="Times New Roman" panose="02020603050405020304" pitchFamily="18" charset="0"/>
              </a:rPr>
              <a:t> </a:t>
            </a:r>
            <a:r>
              <a:rPr lang="en-US" sz="2800" i="1" dirty="0" err="1">
                <a:latin typeface="Times New Roman" panose="02020603050405020304" pitchFamily="18" charset="0"/>
              </a:rPr>
              <a:t>thực</a:t>
            </a:r>
            <a:r>
              <a:rPr lang="en-US" sz="2800" i="1" dirty="0">
                <a:latin typeface="Times New Roman" panose="02020603050405020304" pitchFamily="18" charset="0"/>
              </a:rPr>
              <a:t> </a:t>
            </a:r>
            <a:r>
              <a:rPr lang="en-US" sz="2800" i="1" dirty="0" err="1">
                <a:latin typeface="Times New Roman" panose="02020603050405020304" pitchFamily="18" charset="0"/>
              </a:rPr>
              <a:t>hiện</a:t>
            </a:r>
            <a:endParaRPr lang="en-US" sz="2800" i="1" dirty="0">
              <a:latin typeface="Times New Roman" panose="02020603050405020304" pitchFamily="18" charset="0"/>
            </a:endParaRPr>
          </a:p>
          <a:p>
            <a:pPr indent="574675" algn="just">
              <a:spcAft>
                <a:spcPts val="600"/>
              </a:spcAft>
              <a:buAutoNum type="arabicParenBoth"/>
              <a:tabLst>
                <a:tab pos="573088" algn="l"/>
              </a:tabLst>
            </a:pPr>
            <a:r>
              <a:rPr lang="en-US" sz="2800" i="1" dirty="0">
                <a:latin typeface="Times New Roman" panose="02020603050405020304" pitchFamily="18" charset="0"/>
              </a:rPr>
              <a:t>-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có</a:t>
            </a:r>
            <a:r>
              <a:rPr lang="en-US" sz="2800" i="1" dirty="0">
                <a:latin typeface="Times New Roman" panose="02020603050405020304" pitchFamily="18" charset="0"/>
              </a:rPr>
              <a:t> </a:t>
            </a:r>
            <a:r>
              <a:rPr lang="en-US" sz="2800" i="1" dirty="0" err="1">
                <a:latin typeface="Times New Roman" panose="02020603050405020304" pitchFamily="18" charset="0"/>
              </a:rPr>
              <a:t>thẩm</a:t>
            </a:r>
            <a:r>
              <a:rPr lang="en-US" sz="2800" i="1" dirty="0">
                <a:latin typeface="Times New Roman" panose="02020603050405020304" pitchFamily="18" charset="0"/>
              </a:rPr>
              <a:t> </a:t>
            </a:r>
            <a:r>
              <a:rPr lang="en-US" sz="2800" i="1" dirty="0" err="1">
                <a:latin typeface="Times New Roman" panose="02020603050405020304" pitchFamily="18" charset="0"/>
              </a:rPr>
              <a:t>quyền</a:t>
            </a:r>
            <a:r>
              <a:rPr lang="en-US" sz="2800" i="1" dirty="0">
                <a:latin typeface="Times New Roman" panose="02020603050405020304" pitchFamily="18" charset="0"/>
              </a:rPr>
              <a:t> </a:t>
            </a:r>
            <a:r>
              <a:rPr lang="en-US" sz="2800" i="1" dirty="0" err="1">
                <a:latin typeface="Times New Roman" panose="02020603050405020304" pitchFamily="18" charset="0"/>
              </a:rPr>
              <a:t>phải</a:t>
            </a:r>
            <a:r>
              <a:rPr lang="en-US" sz="2800" i="1" dirty="0">
                <a:latin typeface="Times New Roman" panose="02020603050405020304" pitchFamily="18" charset="0"/>
              </a:rPr>
              <a:t> </a:t>
            </a:r>
            <a:r>
              <a:rPr lang="en-US" sz="2800" i="1" dirty="0" err="1">
                <a:latin typeface="Times New Roman" panose="02020603050405020304" pitchFamily="18" charset="0"/>
              </a:rPr>
              <a:t>tăng</a:t>
            </a:r>
            <a:r>
              <a:rPr lang="en-US" sz="2800" i="1" dirty="0">
                <a:latin typeface="Times New Roman" panose="02020603050405020304" pitchFamily="18" charset="0"/>
              </a:rPr>
              <a:t> </a:t>
            </a:r>
            <a:r>
              <a:rPr lang="en-US" sz="2800" i="1" dirty="0" err="1">
                <a:latin typeface="Times New Roman" panose="02020603050405020304" pitchFamily="18" charset="0"/>
              </a:rPr>
              <a:t>cường</a:t>
            </a:r>
            <a:r>
              <a:rPr lang="en-US" sz="2800" i="1" dirty="0">
                <a:latin typeface="Times New Roman" panose="02020603050405020304" pitchFamily="18" charset="0"/>
              </a:rPr>
              <a:t> </a:t>
            </a:r>
            <a:r>
              <a:rPr lang="en-US" sz="2800" i="1" dirty="0" err="1">
                <a:latin typeface="Times New Roman" panose="02020603050405020304" pitchFamily="18" charset="0"/>
              </a:rPr>
              <a:t>kiểm</a:t>
            </a:r>
            <a:r>
              <a:rPr lang="en-US" sz="2800" i="1" dirty="0">
                <a:latin typeface="Times New Roman" panose="02020603050405020304" pitchFamily="18" charset="0"/>
              </a:rPr>
              <a:t> </a:t>
            </a:r>
            <a:r>
              <a:rPr lang="en-US" sz="2800" i="1" dirty="0" err="1">
                <a:latin typeface="Times New Roman" panose="02020603050405020304" pitchFamily="18" charset="0"/>
              </a:rPr>
              <a:t>tra</a:t>
            </a:r>
            <a:r>
              <a:rPr lang="en-US" sz="2800" i="1" dirty="0">
                <a:latin typeface="Times New Roman" panose="02020603050405020304" pitchFamily="18" charset="0"/>
              </a:rPr>
              <a:t>, </a:t>
            </a:r>
            <a:r>
              <a:rPr lang="en-US" sz="2800" i="1" dirty="0" err="1">
                <a:latin typeface="Times New Roman" panose="02020603050405020304" pitchFamily="18" charset="0"/>
              </a:rPr>
              <a:t>giám</a:t>
            </a:r>
            <a:r>
              <a:rPr lang="en-US" sz="2800" i="1" dirty="0">
                <a:latin typeface="Times New Roman" panose="02020603050405020304" pitchFamily="18" charset="0"/>
              </a:rPr>
              <a:t> </a:t>
            </a:r>
            <a:r>
              <a:rPr lang="en-US" sz="2800" i="1" dirty="0" err="1">
                <a:latin typeface="Times New Roman" panose="02020603050405020304" pitchFamily="18" charset="0"/>
              </a:rPr>
              <a:t>sát</a:t>
            </a:r>
            <a:r>
              <a:rPr lang="en-US" sz="2800" i="1" dirty="0">
                <a:latin typeface="Times New Roman" panose="02020603050405020304" pitchFamily="18" charset="0"/>
              </a:rPr>
              <a:t>, </a:t>
            </a:r>
            <a:r>
              <a:rPr lang="en-US" sz="2800" i="1" dirty="0" err="1">
                <a:latin typeface="Times New Roman" panose="02020603050405020304" pitchFamily="18" charset="0"/>
              </a:rPr>
              <a:t>theo</a:t>
            </a:r>
            <a:r>
              <a:rPr lang="en-US" sz="2800" i="1" dirty="0">
                <a:latin typeface="Times New Roman" panose="02020603050405020304" pitchFamily="18" charset="0"/>
              </a:rPr>
              <a:t> </a:t>
            </a:r>
            <a:r>
              <a:rPr lang="en-US" sz="2800" i="1" dirty="0" err="1">
                <a:latin typeface="Times New Roman" panose="02020603050405020304" pitchFamily="18" charset="0"/>
              </a:rPr>
              <a:t>dõi</a:t>
            </a:r>
            <a:r>
              <a:rPr lang="en-US" sz="2800" i="1" dirty="0">
                <a:latin typeface="Times New Roman" panose="02020603050405020304" pitchFamily="18" charset="0"/>
              </a:rPr>
              <a:t> </a:t>
            </a:r>
            <a:r>
              <a:rPr lang="en-US" sz="2800" i="1" dirty="0" err="1">
                <a:latin typeface="Times New Roman" panose="02020603050405020304" pitchFamily="18" charset="0"/>
              </a:rPr>
              <a:t>để</a:t>
            </a:r>
            <a:r>
              <a:rPr lang="en-US" sz="2800" i="1" dirty="0">
                <a:latin typeface="Times New Roman" panose="02020603050405020304" pitchFamily="18" charset="0"/>
              </a:rPr>
              <a:t> </a:t>
            </a:r>
            <a:r>
              <a:rPr lang="en-US" sz="2800" i="1" dirty="0" err="1">
                <a:latin typeface="Times New Roman" panose="02020603050405020304" pitchFamily="18" charset="0"/>
              </a:rPr>
              <a:t>kịp</a:t>
            </a:r>
            <a:r>
              <a:rPr lang="en-US" sz="2800" i="1" dirty="0">
                <a:latin typeface="Times New Roman" panose="02020603050405020304" pitchFamily="18" charset="0"/>
              </a:rPr>
              <a:t> </a:t>
            </a:r>
            <a:r>
              <a:rPr lang="en-US" sz="2800" i="1" dirty="0" err="1">
                <a:latin typeface="Times New Roman" panose="02020603050405020304" pitchFamily="18" charset="0"/>
              </a:rPr>
              <a:t>thời</a:t>
            </a:r>
            <a:r>
              <a:rPr lang="en-US" sz="2800" i="1" dirty="0">
                <a:latin typeface="Times New Roman" panose="02020603050405020304" pitchFamily="18" charset="0"/>
              </a:rPr>
              <a:t>, </a:t>
            </a:r>
            <a:r>
              <a:rPr lang="en-US" sz="2800" i="1" dirty="0" err="1">
                <a:latin typeface="Times New Roman" panose="02020603050405020304" pitchFamily="18" charset="0"/>
              </a:rPr>
              <a:t>hỗ</a:t>
            </a:r>
            <a:r>
              <a:rPr lang="en-US" sz="2800" i="1" dirty="0">
                <a:latin typeface="Times New Roman" panose="02020603050405020304" pitchFamily="18" charset="0"/>
              </a:rPr>
              <a:t> </a:t>
            </a:r>
            <a:r>
              <a:rPr lang="en-US" sz="2800" i="1" dirty="0" err="1">
                <a:latin typeface="Times New Roman" panose="02020603050405020304" pitchFamily="18" charset="0"/>
              </a:rPr>
              <a:t>trợ</a:t>
            </a:r>
            <a:r>
              <a:rPr lang="en-US" sz="2800" i="1" dirty="0">
                <a:latin typeface="Times New Roman" panose="02020603050405020304" pitchFamily="18" charset="0"/>
              </a:rPr>
              <a:t> </a:t>
            </a:r>
            <a:r>
              <a:rPr lang="en-US" sz="2800" i="1" dirty="0" err="1">
                <a:latin typeface="Times New Roman" panose="02020603050405020304" pitchFamily="18" charset="0"/>
              </a:rPr>
              <a:t>tháo</a:t>
            </a:r>
            <a:r>
              <a:rPr lang="en-US" sz="2800" i="1" dirty="0">
                <a:latin typeface="Times New Roman" panose="02020603050405020304" pitchFamily="18" charset="0"/>
              </a:rPr>
              <a:t> </a:t>
            </a:r>
            <a:r>
              <a:rPr lang="en-US" sz="2800" i="1" dirty="0" err="1">
                <a:latin typeface="Times New Roman" panose="02020603050405020304" pitchFamily="18" charset="0"/>
              </a:rPr>
              <a:t>gỡ</a:t>
            </a:r>
            <a:r>
              <a:rPr lang="en-US" sz="2800" i="1" dirty="0">
                <a:latin typeface="Times New Roman" panose="02020603050405020304" pitchFamily="18" charset="0"/>
              </a:rPr>
              <a:t> </a:t>
            </a:r>
            <a:r>
              <a:rPr lang="en-US" sz="2800" i="1" dirty="0" err="1">
                <a:latin typeface="Times New Roman" panose="02020603050405020304" pitchFamily="18" charset="0"/>
              </a:rPr>
              <a:t>khó</a:t>
            </a:r>
            <a:r>
              <a:rPr lang="en-US" sz="2800" i="1" dirty="0">
                <a:latin typeface="Times New Roman" panose="02020603050405020304" pitchFamily="18" charset="0"/>
              </a:rPr>
              <a:t> </a:t>
            </a:r>
            <a:r>
              <a:rPr lang="en-US" sz="2800" i="1" dirty="0" err="1">
                <a:latin typeface="Times New Roman" panose="02020603050405020304" pitchFamily="18" charset="0"/>
              </a:rPr>
              <a:t>khăn</a:t>
            </a:r>
            <a:r>
              <a:rPr lang="en-US" sz="2800" i="1" dirty="0">
                <a:latin typeface="Times New Roman" panose="02020603050405020304" pitchFamily="18" charset="0"/>
              </a:rPr>
              <a:t>, </a:t>
            </a:r>
            <a:r>
              <a:rPr lang="en-US" sz="2800" i="1" dirty="0" err="1">
                <a:latin typeface="Times New Roman" panose="02020603050405020304" pitchFamily="18" charset="0"/>
              </a:rPr>
              <a:t>vướng</a:t>
            </a:r>
            <a:r>
              <a:rPr lang="en-US" sz="2800" i="1" dirty="0">
                <a:latin typeface="Times New Roman" panose="02020603050405020304" pitchFamily="18" charset="0"/>
              </a:rPr>
              <a:t> </a:t>
            </a:r>
            <a:r>
              <a:rPr lang="en-US" sz="2800" i="1" dirty="0" err="1">
                <a:latin typeface="Times New Roman" panose="02020603050405020304" pitchFamily="18" charset="0"/>
              </a:rPr>
              <a:t>mắc</a:t>
            </a:r>
            <a:r>
              <a:rPr lang="en-US" sz="2800" i="1" dirty="0">
                <a:latin typeface="Times New Roman" panose="02020603050405020304" pitchFamily="18" charset="0"/>
              </a:rPr>
              <a:t> </a:t>
            </a:r>
            <a:r>
              <a:rPr lang="en-US" sz="2800" i="1" dirty="0" err="1">
                <a:latin typeface="Times New Roman" panose="02020603050405020304" pitchFamily="18" charset="0"/>
              </a:rPr>
              <a:t>hoặc</a:t>
            </a:r>
            <a:r>
              <a:rPr lang="en-US" sz="2800" i="1" dirty="0">
                <a:latin typeface="Times New Roman" panose="02020603050405020304" pitchFamily="18" charset="0"/>
              </a:rPr>
              <a:t> </a:t>
            </a:r>
            <a:r>
              <a:rPr lang="en-US" sz="2800" i="1" dirty="0" err="1">
                <a:latin typeface="Times New Roman" panose="02020603050405020304" pitchFamily="18" charset="0"/>
              </a:rPr>
              <a:t>xem</a:t>
            </a:r>
            <a:r>
              <a:rPr lang="en-US" sz="2800" i="1" dirty="0">
                <a:latin typeface="Times New Roman" panose="02020603050405020304" pitchFamily="18" charset="0"/>
              </a:rPr>
              <a:t> </a:t>
            </a:r>
            <a:r>
              <a:rPr lang="en-US" sz="2800" i="1" dirty="0" err="1">
                <a:latin typeface="Times New Roman" panose="02020603050405020304" pitchFamily="18" charset="0"/>
              </a:rPr>
              <a:t>xét</a:t>
            </a:r>
            <a:r>
              <a:rPr lang="en-US" sz="2800" i="1" dirty="0">
                <a:latin typeface="Times New Roman" panose="02020603050405020304" pitchFamily="18" charset="0"/>
              </a:rPr>
              <a:t>, </a:t>
            </a:r>
            <a:r>
              <a:rPr lang="en-US" sz="2800" i="1" dirty="0" err="1">
                <a:latin typeface="Times New Roman" panose="02020603050405020304" pitchFamily="18" charset="0"/>
              </a:rPr>
              <a:t>điều</a:t>
            </a:r>
            <a:r>
              <a:rPr lang="en-US" sz="2800" i="1" dirty="0">
                <a:latin typeface="Times New Roman" panose="02020603050405020304" pitchFamily="18" charset="0"/>
              </a:rPr>
              <a:t> </a:t>
            </a:r>
            <a:r>
              <a:rPr lang="en-US" sz="2800" i="1" dirty="0" err="1">
                <a:latin typeface="Times New Roman" panose="02020603050405020304" pitchFamily="18" charset="0"/>
              </a:rPr>
              <a:t>chỉnh</a:t>
            </a:r>
            <a:r>
              <a:rPr lang="en-US" sz="2800" i="1" dirty="0">
                <a:latin typeface="Times New Roman" panose="02020603050405020304" pitchFamily="18" charset="0"/>
              </a:rPr>
              <a:t>, </a:t>
            </a:r>
            <a:r>
              <a:rPr lang="en-US" sz="2800" i="1" dirty="0" err="1">
                <a:latin typeface="Times New Roman" panose="02020603050405020304" pitchFamily="18" charset="0"/>
              </a:rPr>
              <a:t>phù</a:t>
            </a:r>
            <a:r>
              <a:rPr lang="en-US" sz="2800" i="1" dirty="0">
                <a:latin typeface="Times New Roman" panose="02020603050405020304" pitchFamily="18" charset="0"/>
              </a:rPr>
              <a:t> </a:t>
            </a:r>
            <a:r>
              <a:rPr lang="en-US" sz="2800" i="1" dirty="0" err="1">
                <a:latin typeface="Times New Roman" panose="02020603050405020304" pitchFamily="18" charset="0"/>
              </a:rPr>
              <a:t>hợp</a:t>
            </a:r>
            <a:r>
              <a:rPr lang="en-US" sz="2800" i="1" dirty="0">
                <a:latin typeface="Times New Roman" panose="02020603050405020304" pitchFamily="18" charset="0"/>
              </a:rPr>
              <a:t> </a:t>
            </a:r>
            <a:r>
              <a:rPr lang="en-US" sz="2800" i="1" dirty="0" err="1">
                <a:latin typeface="Times New Roman" panose="02020603050405020304" pitchFamily="18" charset="0"/>
              </a:rPr>
              <a:t>tình</a:t>
            </a:r>
            <a:r>
              <a:rPr lang="en-US" sz="2800" i="1" dirty="0">
                <a:latin typeface="Times New Roman" panose="02020603050405020304" pitchFamily="18" charset="0"/>
              </a:rPr>
              <a:t> </a:t>
            </a:r>
            <a:r>
              <a:rPr lang="en-US" sz="2800" i="1" dirty="0" err="1">
                <a:latin typeface="Times New Roman" panose="02020603050405020304" pitchFamily="18" charset="0"/>
              </a:rPr>
              <a:t>hình</a:t>
            </a:r>
            <a:r>
              <a:rPr lang="en-US" sz="2800" i="1" dirty="0">
                <a:latin typeface="Times New Roman" panose="02020603050405020304" pitchFamily="18" charset="0"/>
              </a:rPr>
              <a:t> </a:t>
            </a:r>
            <a:r>
              <a:rPr lang="en-US" sz="2800" i="1" dirty="0" err="1">
                <a:latin typeface="Times New Roman" panose="02020603050405020304" pitchFamily="18" charset="0"/>
              </a:rPr>
              <a:t>thực</a:t>
            </a:r>
            <a:r>
              <a:rPr lang="en-US" sz="2800" i="1" dirty="0">
                <a:latin typeface="Times New Roman" panose="02020603050405020304" pitchFamily="18" charset="0"/>
              </a:rPr>
              <a:t> </a:t>
            </a:r>
            <a:r>
              <a:rPr lang="en-US" sz="2800" i="1" dirty="0" err="1">
                <a:latin typeface="Times New Roman" panose="02020603050405020304" pitchFamily="18" charset="0"/>
              </a:rPr>
              <a:t>tế</a:t>
            </a:r>
            <a:r>
              <a:rPr lang="en-US" sz="2800" i="1" dirty="0">
                <a:latin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089032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247313"/>
          </a:xfrm>
          <a:prstGeom prst="rect">
            <a:avLst/>
          </a:prstGeom>
          <a:ln w="38100">
            <a:solidFill>
              <a:srgbClr val="FF0000"/>
            </a:solidFill>
          </a:ln>
        </p:spPr>
        <p:txBody>
          <a:bodyPr wrap="square" lIns="91430" tIns="45718" rIns="91430" bIns="45718">
            <a:spAutoFit/>
          </a:bodyPr>
          <a:lstStyle/>
          <a:p>
            <a:pPr algn="just">
              <a:spcAft>
                <a:spcPts val="600"/>
              </a:spcAft>
            </a:pPr>
            <a:r>
              <a:rPr lang="en-US" sz="2600" b="1" i="1" dirty="0">
                <a:latin typeface="Times New Roman" panose="02020603050405020304" pitchFamily="18" charset="0"/>
                <a:ea typeface="Times New Roman" panose="02020603050405020304" pitchFamily="18" charset="0"/>
                <a:cs typeface="Times New Roman" panose="02020603050405020304" pitchFamily="18" charset="0"/>
              </a:rPr>
              <a:t>III. </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Quan </a:t>
            </a:r>
            <a:r>
              <a:rPr lang="en-US" sz="2600" b="1" i="1" u="sng"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i="1" u="sng"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i="1" u="sng"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i="1" u="sng" dirty="0" err="1">
                <a:latin typeface="Times New Roman" panose="02020603050405020304" pitchFamily="18" charset="0"/>
                <a:ea typeface="Times New Roman" panose="02020603050405020304" pitchFamily="18" charset="0"/>
                <a:cs typeface="Times New Roman" panose="02020603050405020304" pitchFamily="18" charset="0"/>
              </a:rPr>
              <a:t>tắc</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i="1" u="sng"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i="1" u="sng"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b="1" i="1" u="sng" dirty="0">
                <a:latin typeface="Times New Roman" panose="02020603050405020304" pitchFamily="18" charset="0"/>
                <a:ea typeface="Times New Roman" panose="02020603050405020304" pitchFamily="18" charset="0"/>
                <a:cs typeface="Times New Roman" panose="02020603050405020304" pitchFamily="18" charset="0"/>
              </a:rPr>
              <a:t> (05):</a:t>
            </a:r>
          </a:p>
          <a:p>
            <a:pPr indent="574675" algn="just">
              <a:spcAft>
                <a:spcPts val="600"/>
              </a:spcAft>
              <a:buAutoNum type="arabicParenBoth" startAt="4"/>
              <a:tabLst>
                <a:tab pos="573088" algn="l"/>
              </a:tabLst>
            </a:pPr>
            <a:r>
              <a:rPr lang="en-US" sz="2600" i="1" dirty="0">
                <a:latin typeface="Times New Roman" panose="02020603050405020304" pitchFamily="18" charset="0"/>
              </a:rPr>
              <a:t>- </a:t>
            </a:r>
            <a:r>
              <a:rPr lang="en-US" sz="2600" i="1" dirty="0" err="1">
                <a:latin typeface="Times New Roman" panose="02020603050405020304" pitchFamily="18" charset="0"/>
              </a:rPr>
              <a:t>Sơ</a:t>
            </a:r>
            <a:r>
              <a:rPr lang="en-US" sz="2600" i="1" dirty="0">
                <a:latin typeface="Times New Roman" panose="02020603050405020304" pitchFamily="18" charset="0"/>
              </a:rPr>
              <a:t> </a:t>
            </a:r>
            <a:r>
              <a:rPr lang="en-US" sz="2600" i="1" dirty="0" err="1">
                <a:latin typeface="Times New Roman" panose="02020603050405020304" pitchFamily="18" charset="0"/>
              </a:rPr>
              <a:t>kết</a:t>
            </a:r>
            <a:r>
              <a:rPr lang="en-US" sz="2600" i="1" dirty="0">
                <a:latin typeface="Times New Roman" panose="02020603050405020304" pitchFamily="18" charset="0"/>
              </a:rPr>
              <a:t>, </a:t>
            </a:r>
            <a:r>
              <a:rPr lang="en-US" sz="2600" i="1" dirty="0" err="1">
                <a:latin typeface="Times New Roman" panose="02020603050405020304" pitchFamily="18" charset="0"/>
              </a:rPr>
              <a:t>tổng</a:t>
            </a:r>
            <a:r>
              <a:rPr lang="en-US" sz="2600" i="1" dirty="0">
                <a:latin typeface="Times New Roman" panose="02020603050405020304" pitchFamily="18" charset="0"/>
              </a:rPr>
              <a:t> </a:t>
            </a:r>
            <a:r>
              <a:rPr lang="en-US" sz="2600" i="1" dirty="0" err="1">
                <a:latin typeface="Times New Roman" panose="02020603050405020304" pitchFamily="18" charset="0"/>
              </a:rPr>
              <a:t>kết</a:t>
            </a:r>
            <a:r>
              <a:rPr lang="en-US" sz="2600" i="1" dirty="0">
                <a:latin typeface="Times New Roman" panose="02020603050405020304" pitchFamily="18" charset="0"/>
              </a:rPr>
              <a:t>, </a:t>
            </a:r>
            <a:r>
              <a:rPr lang="en-US" sz="2600" i="1" dirty="0" err="1">
                <a:latin typeface="Times New Roman" panose="02020603050405020304" pitchFamily="18" charset="0"/>
              </a:rPr>
              <a:t>rút</a:t>
            </a:r>
            <a:r>
              <a:rPr lang="en-US" sz="2600" i="1" dirty="0">
                <a:latin typeface="Times New Roman" panose="02020603050405020304" pitchFamily="18" charset="0"/>
              </a:rPr>
              <a:t> </a:t>
            </a:r>
            <a:r>
              <a:rPr lang="en-US" sz="2600" i="1" dirty="0" err="1">
                <a:latin typeface="Times New Roman" panose="02020603050405020304" pitchFamily="18" charset="0"/>
              </a:rPr>
              <a:t>ra</a:t>
            </a:r>
            <a:r>
              <a:rPr lang="en-US" sz="2600" i="1" dirty="0">
                <a:latin typeface="Times New Roman" panose="02020603050405020304" pitchFamily="18" charset="0"/>
              </a:rPr>
              <a:t> </a:t>
            </a:r>
            <a:r>
              <a:rPr lang="en-US" sz="2600" i="1" dirty="0" err="1">
                <a:latin typeface="Times New Roman" panose="02020603050405020304" pitchFamily="18" charset="0"/>
              </a:rPr>
              <a:t>bài</a:t>
            </a:r>
            <a:r>
              <a:rPr lang="en-US" sz="2600" i="1" dirty="0">
                <a:latin typeface="Times New Roman" panose="02020603050405020304" pitchFamily="18" charset="0"/>
              </a:rPr>
              <a:t> </a:t>
            </a:r>
            <a:r>
              <a:rPr lang="en-US" sz="2600" i="1" dirty="0" err="1">
                <a:latin typeface="Times New Roman" panose="02020603050405020304" pitchFamily="18" charset="0"/>
              </a:rPr>
              <a:t>học</a:t>
            </a:r>
            <a:r>
              <a:rPr lang="en-US" sz="2600" i="1" dirty="0">
                <a:latin typeface="Times New Roman" panose="02020603050405020304" pitchFamily="18" charset="0"/>
              </a:rPr>
              <a:t> </a:t>
            </a:r>
            <a:r>
              <a:rPr lang="en-US" sz="2600" i="1" dirty="0" err="1">
                <a:latin typeface="Times New Roman" panose="02020603050405020304" pitchFamily="18" charset="0"/>
              </a:rPr>
              <a:t>kinh</a:t>
            </a:r>
            <a:r>
              <a:rPr lang="en-US" sz="2600" i="1" dirty="0">
                <a:latin typeface="Times New Roman" panose="02020603050405020304" pitchFamily="18" charset="0"/>
              </a:rPr>
              <a:t> </a:t>
            </a:r>
            <a:r>
              <a:rPr lang="en-US" sz="2600" i="1" dirty="0" err="1">
                <a:latin typeface="Times New Roman" panose="02020603050405020304" pitchFamily="18" charset="0"/>
              </a:rPr>
              <a:t>nghiệm</a:t>
            </a:r>
            <a:r>
              <a:rPr lang="en-US" sz="2600" i="1" dirty="0">
                <a:latin typeface="Times New Roman" panose="02020603050405020304" pitchFamily="18" charset="0"/>
              </a:rPr>
              <a:t>, </a:t>
            </a:r>
            <a:r>
              <a:rPr lang="en-US" sz="2600" i="1" dirty="0" err="1">
                <a:latin typeface="Times New Roman" panose="02020603050405020304" pitchFamily="18" charset="0"/>
              </a:rPr>
              <a:t>nhân</a:t>
            </a:r>
            <a:r>
              <a:rPr lang="en-US" sz="2600" i="1" dirty="0">
                <a:latin typeface="Times New Roman" panose="02020603050405020304" pitchFamily="18" charset="0"/>
              </a:rPr>
              <a:t> </a:t>
            </a:r>
            <a:r>
              <a:rPr lang="en-US" sz="2600" i="1" dirty="0" err="1">
                <a:latin typeface="Times New Roman" panose="02020603050405020304" pitchFamily="18" charset="0"/>
              </a:rPr>
              <a:t>rộng</a:t>
            </a:r>
            <a:r>
              <a:rPr lang="en-US" sz="2600" i="1" dirty="0">
                <a:latin typeface="Times New Roman" panose="02020603050405020304" pitchFamily="18" charset="0"/>
              </a:rPr>
              <a:t> </a:t>
            </a:r>
            <a:r>
              <a:rPr lang="en-US" sz="2600" i="1" dirty="0" err="1">
                <a:latin typeface="Times New Roman" panose="02020603050405020304" pitchFamily="18" charset="0"/>
              </a:rPr>
              <a:t>những</a:t>
            </a:r>
            <a:r>
              <a:rPr lang="en-US" sz="2600" i="1" dirty="0">
                <a:latin typeface="Times New Roman" panose="02020603050405020304" pitchFamily="18" charset="0"/>
              </a:rPr>
              <a:t> </a:t>
            </a:r>
            <a:r>
              <a:rPr lang="en-US" sz="2600" i="1" dirty="0" err="1">
                <a:latin typeface="Times New Roman" panose="02020603050405020304" pitchFamily="18" charset="0"/>
              </a:rPr>
              <a:t>mô</a:t>
            </a:r>
            <a:r>
              <a:rPr lang="en-US" sz="2600" i="1" dirty="0">
                <a:latin typeface="Times New Roman" panose="02020603050405020304" pitchFamily="18" charset="0"/>
              </a:rPr>
              <a:t> </a:t>
            </a:r>
            <a:r>
              <a:rPr lang="en-US" sz="2600" i="1" dirty="0" err="1">
                <a:latin typeface="Times New Roman" panose="02020603050405020304" pitchFamily="18" charset="0"/>
              </a:rPr>
              <a:t>hình</a:t>
            </a:r>
            <a:r>
              <a:rPr lang="en-US" sz="2600" i="1" dirty="0">
                <a:latin typeface="Times New Roman" panose="02020603050405020304" pitchFamily="18" charset="0"/>
              </a:rPr>
              <a:t>, </a:t>
            </a:r>
            <a:r>
              <a:rPr lang="en-US" sz="2600" i="1" dirty="0" err="1">
                <a:latin typeface="Times New Roman" panose="02020603050405020304" pitchFamily="18" charset="0"/>
              </a:rPr>
              <a:t>giải</a:t>
            </a:r>
            <a:r>
              <a:rPr lang="en-US" sz="2600" i="1" dirty="0">
                <a:latin typeface="Times New Roman" panose="02020603050405020304" pitchFamily="18" charset="0"/>
              </a:rPr>
              <a:t> </a:t>
            </a:r>
            <a:r>
              <a:rPr lang="en-US" sz="2600" i="1" dirty="0" err="1">
                <a:latin typeface="Times New Roman" panose="02020603050405020304" pitchFamily="18" charset="0"/>
              </a:rPr>
              <a:t>pháp</a:t>
            </a:r>
            <a:r>
              <a:rPr lang="en-US" sz="2600" i="1" dirty="0">
                <a:latin typeface="Times New Roman" panose="02020603050405020304" pitchFamily="18" charset="0"/>
              </a:rPr>
              <a:t> </a:t>
            </a:r>
            <a:r>
              <a:rPr lang="en-US" sz="2600" i="1" dirty="0" err="1">
                <a:latin typeface="Times New Roman" panose="02020603050405020304" pitchFamily="18" charset="0"/>
              </a:rPr>
              <a:t>có</a:t>
            </a:r>
            <a:r>
              <a:rPr lang="en-US" sz="2600" i="1" dirty="0">
                <a:latin typeface="Times New Roman" panose="02020603050405020304" pitchFamily="18" charset="0"/>
              </a:rPr>
              <a:t> </a:t>
            </a:r>
            <a:r>
              <a:rPr lang="en-US" sz="2600" i="1" dirty="0" err="1">
                <a:latin typeface="Times New Roman" panose="02020603050405020304" pitchFamily="18" charset="0"/>
              </a:rPr>
              <a:t>hiệu</a:t>
            </a:r>
            <a:r>
              <a:rPr lang="en-US" sz="2600" i="1" dirty="0">
                <a:latin typeface="Times New Roman" panose="02020603050405020304" pitchFamily="18" charset="0"/>
              </a:rPr>
              <a:t> </a:t>
            </a:r>
            <a:r>
              <a:rPr lang="en-US" sz="2600" i="1" dirty="0" err="1">
                <a:latin typeface="Times New Roman" panose="02020603050405020304" pitchFamily="18" charset="0"/>
              </a:rPr>
              <a:t>quả</a:t>
            </a:r>
            <a:r>
              <a:rPr lang="en-US" sz="2600" i="1" dirty="0">
                <a:latin typeface="Times New Roman" panose="02020603050405020304" pitchFamily="18" charset="0"/>
              </a:rPr>
              <a:t>; </a:t>
            </a:r>
            <a:r>
              <a:rPr lang="en-US" sz="2600" i="1" dirty="0" err="1">
                <a:latin typeface="Times New Roman" panose="02020603050405020304" pitchFamily="18" charset="0"/>
              </a:rPr>
              <a:t>Đề</a:t>
            </a:r>
            <a:r>
              <a:rPr lang="en-US" sz="2600" i="1" dirty="0">
                <a:latin typeface="Times New Roman" panose="02020603050405020304" pitchFamily="18" charset="0"/>
              </a:rPr>
              <a:t> </a:t>
            </a:r>
            <a:r>
              <a:rPr lang="en-US" sz="2600" i="1" dirty="0" err="1">
                <a:latin typeface="Times New Roman" panose="02020603050405020304" pitchFamily="18" charset="0"/>
              </a:rPr>
              <a:t>xuất</a:t>
            </a:r>
            <a:r>
              <a:rPr lang="en-US" sz="2600" i="1" dirty="0">
                <a:latin typeface="Times New Roman" panose="02020603050405020304" pitchFamily="18" charset="0"/>
              </a:rPr>
              <a:t> </a:t>
            </a:r>
            <a:r>
              <a:rPr lang="en-US" sz="2600" i="1" dirty="0" err="1">
                <a:latin typeface="Times New Roman" panose="02020603050405020304" pitchFamily="18" charset="0"/>
              </a:rPr>
              <a:t>thể</a:t>
            </a:r>
            <a:r>
              <a:rPr lang="en-US" sz="2600" i="1" dirty="0">
                <a:latin typeface="Times New Roman" panose="02020603050405020304" pitchFamily="18" charset="0"/>
              </a:rPr>
              <a:t> </a:t>
            </a:r>
            <a:r>
              <a:rPr lang="en-US" sz="2600" i="1" dirty="0" err="1">
                <a:latin typeface="Times New Roman" panose="02020603050405020304" pitchFamily="18" charset="0"/>
              </a:rPr>
              <a:t>chế</a:t>
            </a:r>
            <a:r>
              <a:rPr lang="en-US" sz="2600" i="1" dirty="0">
                <a:latin typeface="Times New Roman" panose="02020603050405020304" pitchFamily="18" charset="0"/>
              </a:rPr>
              <a:t> </a:t>
            </a:r>
            <a:r>
              <a:rPr lang="en-US" sz="2600" i="1" dirty="0" err="1">
                <a:latin typeface="Times New Roman" panose="02020603050405020304" pitchFamily="18" charset="0"/>
              </a:rPr>
              <a:t>hóa</a:t>
            </a:r>
            <a:r>
              <a:rPr lang="en-US" sz="2600" i="1" dirty="0">
                <a:latin typeface="Times New Roman" panose="02020603050405020304" pitchFamily="18" charset="0"/>
              </a:rPr>
              <a:t> </a:t>
            </a:r>
            <a:r>
              <a:rPr lang="en-US" sz="2600" i="1" dirty="0" err="1">
                <a:latin typeface="Times New Roman" panose="02020603050405020304" pitchFamily="18" charset="0"/>
              </a:rPr>
              <a:t>bổ</a:t>
            </a:r>
            <a:r>
              <a:rPr lang="en-US" sz="2600" i="1" dirty="0">
                <a:latin typeface="Times New Roman" panose="02020603050405020304" pitchFamily="18" charset="0"/>
              </a:rPr>
              <a:t> sung </a:t>
            </a:r>
            <a:r>
              <a:rPr lang="en-US" sz="2600" i="1" dirty="0" err="1">
                <a:latin typeface="Times New Roman" panose="02020603050405020304" pitchFamily="18" charset="0"/>
              </a:rPr>
              <a:t>quy</a:t>
            </a:r>
            <a:r>
              <a:rPr lang="en-US" sz="2600" i="1" dirty="0">
                <a:latin typeface="Times New Roman" panose="02020603050405020304" pitchFamily="18" charset="0"/>
              </a:rPr>
              <a:t> </a:t>
            </a:r>
            <a:r>
              <a:rPr lang="en-US" sz="2600" i="1" dirty="0" err="1">
                <a:latin typeface="Times New Roman" panose="02020603050405020304" pitchFamily="18" charset="0"/>
              </a:rPr>
              <a:t>định</a:t>
            </a:r>
            <a:r>
              <a:rPr lang="en-US" sz="2600" i="1" dirty="0">
                <a:latin typeface="Times New Roman" panose="02020603050405020304" pitchFamily="18" charset="0"/>
              </a:rPr>
              <a:t>, </a:t>
            </a:r>
            <a:r>
              <a:rPr lang="en-US" sz="2600" i="1" dirty="0" err="1">
                <a:latin typeface="Times New Roman" panose="02020603050405020304" pitchFamily="18" charset="0"/>
              </a:rPr>
              <a:t>tạo</a:t>
            </a:r>
            <a:r>
              <a:rPr lang="en-US" sz="2600" i="1" dirty="0">
                <a:latin typeface="Times New Roman" panose="02020603050405020304" pitchFamily="18" charset="0"/>
              </a:rPr>
              <a:t> </a:t>
            </a:r>
            <a:r>
              <a:rPr lang="en-US" sz="2600" i="1" dirty="0" err="1">
                <a:latin typeface="Times New Roman" panose="02020603050405020304" pitchFamily="18" charset="0"/>
              </a:rPr>
              <a:t>cơ</a:t>
            </a:r>
            <a:r>
              <a:rPr lang="en-US" sz="2600" i="1" dirty="0">
                <a:latin typeface="Times New Roman" panose="02020603050405020304" pitchFamily="18" charset="0"/>
              </a:rPr>
              <a:t> </a:t>
            </a:r>
            <a:r>
              <a:rPr lang="en-US" sz="2600" i="1" dirty="0" err="1">
                <a:latin typeface="Times New Roman" panose="02020603050405020304" pitchFamily="18" charset="0"/>
              </a:rPr>
              <a:t>sở</a:t>
            </a:r>
            <a:r>
              <a:rPr lang="en-US" sz="2600" i="1" dirty="0">
                <a:latin typeface="Times New Roman" panose="02020603050405020304" pitchFamily="18" charset="0"/>
              </a:rPr>
              <a:t> </a:t>
            </a:r>
            <a:r>
              <a:rPr lang="en-US" sz="2600" i="1" dirty="0" err="1">
                <a:latin typeface="Times New Roman" panose="02020603050405020304" pitchFamily="18" charset="0"/>
              </a:rPr>
              <a:t>pháp</a:t>
            </a:r>
            <a:r>
              <a:rPr lang="en-US" sz="2600" i="1" dirty="0">
                <a:latin typeface="Times New Roman" panose="02020603050405020304" pitchFamily="18" charset="0"/>
              </a:rPr>
              <a:t> </a:t>
            </a:r>
            <a:r>
              <a:rPr lang="en-US" sz="2600" i="1" dirty="0" err="1">
                <a:latin typeface="Times New Roman" panose="02020603050405020304" pitchFamily="18" charset="0"/>
              </a:rPr>
              <a:t>lý</a:t>
            </a:r>
            <a:r>
              <a:rPr lang="en-US" sz="2600" i="1" dirty="0">
                <a:latin typeface="Times New Roman" panose="02020603050405020304" pitchFamily="18" charset="0"/>
              </a:rPr>
              <a:t> </a:t>
            </a:r>
            <a:r>
              <a:rPr lang="en-US" sz="2600" i="1" dirty="0" err="1">
                <a:latin typeface="Times New Roman" panose="02020603050405020304" pitchFamily="18" charset="0"/>
              </a:rPr>
              <a:t>để</a:t>
            </a:r>
            <a:r>
              <a:rPr lang="en-US" sz="2600" i="1" dirty="0">
                <a:latin typeface="Times New Roman" panose="02020603050405020304" pitchFamily="18" charset="0"/>
              </a:rPr>
              <a:t> </a:t>
            </a:r>
            <a:r>
              <a:rPr lang="en-US" sz="2600" i="1" dirty="0" err="1">
                <a:latin typeface="Times New Roman" panose="02020603050405020304" pitchFamily="18" charset="0"/>
              </a:rPr>
              <a:t>nhân</a:t>
            </a:r>
            <a:r>
              <a:rPr lang="en-US" sz="2600" i="1" dirty="0">
                <a:latin typeface="Times New Roman" panose="02020603050405020304" pitchFamily="18" charset="0"/>
              </a:rPr>
              <a:t> </a:t>
            </a:r>
            <a:r>
              <a:rPr lang="en-US" sz="2600" i="1" dirty="0" err="1">
                <a:latin typeface="Times New Roman" panose="02020603050405020304" pitchFamily="18" charset="0"/>
              </a:rPr>
              <a:t>rộng</a:t>
            </a:r>
            <a:r>
              <a:rPr lang="en-US" sz="2600" i="1" dirty="0">
                <a:latin typeface="Times New Roman" panose="02020603050405020304" pitchFamily="18" charset="0"/>
              </a:rPr>
              <a:t> </a:t>
            </a:r>
            <a:r>
              <a:rPr lang="en-US" sz="2600" i="1" dirty="0" err="1">
                <a:latin typeface="Times New Roman" panose="02020603050405020304" pitchFamily="18" charset="0"/>
              </a:rPr>
              <a:t>các</a:t>
            </a:r>
            <a:r>
              <a:rPr lang="en-US" sz="2600" i="1" dirty="0">
                <a:latin typeface="Times New Roman" panose="02020603050405020304" pitchFamily="18" charset="0"/>
              </a:rPr>
              <a:t> </a:t>
            </a:r>
            <a:r>
              <a:rPr lang="en-US" sz="2600" i="1" dirty="0" err="1">
                <a:latin typeface="Times New Roman" panose="02020603050405020304" pitchFamily="18" charset="0"/>
              </a:rPr>
              <a:t>mô</a:t>
            </a:r>
            <a:r>
              <a:rPr lang="en-US" sz="2600" i="1" dirty="0">
                <a:latin typeface="Times New Roman" panose="02020603050405020304" pitchFamily="18" charset="0"/>
              </a:rPr>
              <a:t> </a:t>
            </a:r>
            <a:r>
              <a:rPr lang="en-US" sz="2600" i="1" dirty="0" err="1">
                <a:latin typeface="Times New Roman" panose="02020603050405020304" pitchFamily="18" charset="0"/>
              </a:rPr>
              <a:t>hình</a:t>
            </a:r>
            <a:r>
              <a:rPr lang="en-US" sz="2600" i="1" dirty="0">
                <a:latin typeface="Times New Roman" panose="02020603050405020304" pitchFamily="18" charset="0"/>
              </a:rPr>
              <a:t>, </a:t>
            </a:r>
            <a:r>
              <a:rPr lang="en-US" sz="2600" i="1" dirty="0" err="1">
                <a:latin typeface="Times New Roman" panose="02020603050405020304" pitchFamily="18" charset="0"/>
              </a:rPr>
              <a:t>giải</a:t>
            </a:r>
            <a:r>
              <a:rPr lang="en-US" sz="2600" i="1" dirty="0">
                <a:latin typeface="Times New Roman" panose="02020603050405020304" pitchFamily="18" charset="0"/>
              </a:rPr>
              <a:t> </a:t>
            </a:r>
            <a:r>
              <a:rPr lang="en-US" sz="2600" i="1" dirty="0" err="1">
                <a:latin typeface="Times New Roman" panose="02020603050405020304" pitchFamily="18" charset="0"/>
              </a:rPr>
              <a:t>pháp</a:t>
            </a:r>
            <a:r>
              <a:rPr lang="en-US" sz="2600" i="1" dirty="0">
                <a:latin typeface="Times New Roman" panose="02020603050405020304" pitchFamily="18" charset="0"/>
              </a:rPr>
              <a:t> </a:t>
            </a:r>
            <a:r>
              <a:rPr lang="en-US" sz="2600" i="1" dirty="0" err="1">
                <a:latin typeface="Times New Roman" panose="02020603050405020304" pitchFamily="18" charset="0"/>
              </a:rPr>
              <a:t>đó</a:t>
            </a:r>
            <a:r>
              <a:rPr lang="en-US" sz="2600" i="1" dirty="0">
                <a:latin typeface="Times New Roman" panose="02020603050405020304" pitchFamily="18" charset="0"/>
              </a:rPr>
              <a:t>. </a:t>
            </a:r>
            <a:r>
              <a:rPr lang="en-US" sz="2600" i="1" dirty="0" err="1">
                <a:latin typeface="Times New Roman" panose="02020603050405020304" pitchFamily="18" charset="0"/>
              </a:rPr>
              <a:t>Đồng</a:t>
            </a:r>
            <a:r>
              <a:rPr lang="en-US" sz="2600" i="1" dirty="0">
                <a:latin typeface="Times New Roman" panose="02020603050405020304" pitchFamily="18" charset="0"/>
              </a:rPr>
              <a:t> </a:t>
            </a:r>
            <a:r>
              <a:rPr lang="en-US" sz="2600" i="1" dirty="0" err="1">
                <a:latin typeface="Times New Roman" panose="02020603050405020304" pitchFamily="18" charset="0"/>
              </a:rPr>
              <a:t>thời</a:t>
            </a:r>
            <a:r>
              <a:rPr lang="en-US" sz="2600" i="1" dirty="0">
                <a:latin typeface="Times New Roman" panose="02020603050405020304" pitchFamily="18" charset="0"/>
              </a:rPr>
              <a:t>, </a:t>
            </a:r>
            <a:r>
              <a:rPr lang="en-US" sz="2600" i="1" dirty="0" err="1">
                <a:latin typeface="Times New Roman" panose="02020603050405020304" pitchFamily="18" charset="0"/>
              </a:rPr>
              <a:t>biểu</a:t>
            </a:r>
            <a:r>
              <a:rPr lang="en-US" sz="2600" i="1" dirty="0">
                <a:latin typeface="Times New Roman" panose="02020603050405020304" pitchFamily="18" charset="0"/>
              </a:rPr>
              <a:t> </a:t>
            </a:r>
            <a:r>
              <a:rPr lang="en-US" sz="2600" i="1" dirty="0" err="1">
                <a:latin typeface="Times New Roman" panose="02020603050405020304" pitchFamily="18" charset="0"/>
              </a:rPr>
              <a:t>dương</a:t>
            </a:r>
            <a:r>
              <a:rPr lang="en-US" sz="2600" i="1" dirty="0">
                <a:latin typeface="Times New Roman" panose="02020603050405020304" pitchFamily="18" charset="0"/>
              </a:rPr>
              <a:t>, </a:t>
            </a:r>
            <a:r>
              <a:rPr lang="en-US" sz="2600" i="1" dirty="0" err="1">
                <a:latin typeface="Times New Roman" panose="02020603050405020304" pitchFamily="18" charset="0"/>
              </a:rPr>
              <a:t>khen</a:t>
            </a:r>
            <a:r>
              <a:rPr lang="en-US" sz="2600" i="1" dirty="0">
                <a:latin typeface="Times New Roman" panose="02020603050405020304" pitchFamily="18" charset="0"/>
              </a:rPr>
              <a:t> </a:t>
            </a:r>
            <a:r>
              <a:rPr lang="en-US" sz="2600" i="1" dirty="0" err="1">
                <a:latin typeface="Times New Roman" panose="02020603050405020304" pitchFamily="18" charset="0"/>
              </a:rPr>
              <a:t>thưởng</a:t>
            </a:r>
            <a:r>
              <a:rPr lang="en-US" sz="2600" i="1" dirty="0">
                <a:latin typeface="Times New Roman" panose="02020603050405020304" pitchFamily="18" charset="0"/>
              </a:rPr>
              <a:t> </a:t>
            </a:r>
            <a:r>
              <a:rPr lang="en-US" sz="2600" i="1" dirty="0" err="1">
                <a:latin typeface="Times New Roman" panose="02020603050405020304" pitchFamily="18" charset="0"/>
              </a:rPr>
              <a:t>xứng</a:t>
            </a:r>
            <a:r>
              <a:rPr lang="en-US" sz="2600" i="1" dirty="0">
                <a:latin typeface="Times New Roman" panose="02020603050405020304" pitchFamily="18" charset="0"/>
              </a:rPr>
              <a:t> </a:t>
            </a:r>
            <a:r>
              <a:rPr lang="en-US" sz="2600" i="1" dirty="0" err="1">
                <a:latin typeface="Times New Roman" panose="02020603050405020304" pitchFamily="18" charset="0"/>
              </a:rPr>
              <a:t>đáng</a:t>
            </a:r>
            <a:r>
              <a:rPr lang="en-US" sz="2600" i="1" dirty="0">
                <a:latin typeface="Times New Roman" panose="02020603050405020304" pitchFamily="18" charset="0"/>
              </a:rPr>
              <a:t>.</a:t>
            </a:r>
          </a:p>
          <a:p>
            <a:pPr indent="574675" algn="just">
              <a:spcAft>
                <a:spcPts val="600"/>
              </a:spcAft>
              <a:buAutoNum type="arabicParenBoth" startAt="4"/>
              <a:tabLst>
                <a:tab pos="573088" algn="l"/>
              </a:tabLst>
            </a:pPr>
            <a:r>
              <a:rPr lang="en-US" sz="2600" i="1" dirty="0">
                <a:latin typeface="Times New Roman" panose="02020603050405020304" pitchFamily="18" charset="0"/>
              </a:rPr>
              <a:t>- </a:t>
            </a:r>
            <a:r>
              <a:rPr lang="en-US" sz="2600" i="1" dirty="0" err="1">
                <a:latin typeface="Times New Roman" panose="02020603050405020304" pitchFamily="18" charset="0"/>
              </a:rPr>
              <a:t>Đánh</a:t>
            </a:r>
            <a:r>
              <a:rPr lang="en-US" sz="2600" i="1" dirty="0">
                <a:latin typeface="Times New Roman" panose="02020603050405020304" pitchFamily="18" charset="0"/>
              </a:rPr>
              <a:t> </a:t>
            </a:r>
            <a:r>
              <a:rPr lang="en-US" sz="2600" i="1" dirty="0" err="1">
                <a:latin typeface="Times New Roman" panose="02020603050405020304" pitchFamily="18" charset="0"/>
              </a:rPr>
              <a:t>giá</a:t>
            </a:r>
            <a:r>
              <a:rPr lang="en-US" sz="2600" i="1" dirty="0">
                <a:latin typeface="Times New Roman" panose="02020603050405020304" pitchFamily="18" charset="0"/>
              </a:rPr>
              <a:t> </a:t>
            </a:r>
            <a:r>
              <a:rPr lang="en-US" sz="2600" i="1" dirty="0" err="1">
                <a:latin typeface="Times New Roman" panose="02020603050405020304" pitchFamily="18" charset="0"/>
              </a:rPr>
              <a:t>cán</a:t>
            </a:r>
            <a:r>
              <a:rPr lang="en-US" sz="2600" i="1" dirty="0">
                <a:latin typeface="Times New Roman" panose="02020603050405020304" pitchFamily="18" charset="0"/>
              </a:rPr>
              <a:t> </a:t>
            </a:r>
            <a:r>
              <a:rPr lang="en-US" sz="2600" i="1" dirty="0" err="1">
                <a:latin typeface="Times New Roman" panose="02020603050405020304" pitchFamily="18" charset="0"/>
              </a:rPr>
              <a:t>bộ</a:t>
            </a:r>
            <a:r>
              <a:rPr lang="en-US" sz="2600" i="1" dirty="0">
                <a:latin typeface="Times New Roman" panose="02020603050405020304" pitchFamily="18" charset="0"/>
              </a:rPr>
              <a:t>, </a:t>
            </a:r>
            <a:r>
              <a:rPr lang="en-US" sz="2600" i="1" dirty="0" err="1">
                <a:latin typeface="Times New Roman" panose="02020603050405020304" pitchFamily="18" charset="0"/>
              </a:rPr>
              <a:t>phải</a:t>
            </a:r>
            <a:r>
              <a:rPr lang="en-US" sz="2600" i="1" dirty="0">
                <a:latin typeface="Times New Roman" panose="02020603050405020304" pitchFamily="18" charset="0"/>
              </a:rPr>
              <a:t> </a:t>
            </a:r>
            <a:r>
              <a:rPr lang="en-US" sz="2600" i="1" dirty="0" err="1">
                <a:latin typeface="Times New Roman" panose="02020603050405020304" pitchFamily="18" charset="0"/>
              </a:rPr>
              <a:t>lấy</a:t>
            </a:r>
            <a:r>
              <a:rPr lang="en-US" sz="2600" i="1" dirty="0">
                <a:latin typeface="Times New Roman" panose="02020603050405020304" pitchFamily="18" charset="0"/>
              </a:rPr>
              <a:t> </a:t>
            </a:r>
            <a:r>
              <a:rPr lang="en-US" sz="2600" i="1" dirty="0" err="1">
                <a:latin typeface="Times New Roman" panose="02020603050405020304" pitchFamily="18" charset="0"/>
              </a:rPr>
              <a:t>hiệu</a:t>
            </a:r>
            <a:r>
              <a:rPr lang="en-US" sz="2600" i="1" dirty="0">
                <a:latin typeface="Times New Roman" panose="02020603050405020304" pitchFamily="18" charset="0"/>
              </a:rPr>
              <a:t> </a:t>
            </a:r>
            <a:r>
              <a:rPr lang="en-US" sz="2600" i="1" dirty="0" err="1">
                <a:latin typeface="Times New Roman" panose="02020603050405020304" pitchFamily="18" charset="0"/>
              </a:rPr>
              <a:t>quả</a:t>
            </a:r>
            <a:r>
              <a:rPr lang="en-US" sz="2600" i="1" dirty="0">
                <a:latin typeface="Times New Roman" panose="02020603050405020304" pitchFamily="18" charset="0"/>
              </a:rPr>
              <a:t> </a:t>
            </a:r>
            <a:r>
              <a:rPr lang="en-US" sz="2600" i="1" dirty="0" err="1">
                <a:latin typeface="Times New Roman" panose="02020603050405020304" pitchFamily="18" charset="0"/>
              </a:rPr>
              <a:t>hoàn</a:t>
            </a:r>
            <a:r>
              <a:rPr lang="en-US" sz="2600" i="1" dirty="0">
                <a:latin typeface="Times New Roman" panose="02020603050405020304" pitchFamily="18" charset="0"/>
              </a:rPr>
              <a:t> </a:t>
            </a:r>
            <a:r>
              <a:rPr lang="en-US" sz="2600" i="1" dirty="0" err="1">
                <a:latin typeface="Times New Roman" panose="02020603050405020304" pitchFamily="18" charset="0"/>
              </a:rPr>
              <a:t>thành</a:t>
            </a:r>
            <a:r>
              <a:rPr lang="en-US" sz="2600" i="1" dirty="0">
                <a:latin typeface="Times New Roman" panose="02020603050405020304" pitchFamily="18" charset="0"/>
              </a:rPr>
              <a:t> </a:t>
            </a:r>
            <a:r>
              <a:rPr lang="en-US" sz="2600" i="1" dirty="0" err="1">
                <a:latin typeface="Times New Roman" panose="02020603050405020304" pitchFamily="18" charset="0"/>
              </a:rPr>
              <a:t>các</a:t>
            </a:r>
            <a:r>
              <a:rPr lang="en-US" sz="2600" i="1" dirty="0">
                <a:latin typeface="Times New Roman" panose="02020603050405020304" pitchFamily="18" charset="0"/>
              </a:rPr>
              <a:t> ý </a:t>
            </a:r>
            <a:r>
              <a:rPr lang="en-US" sz="2600" i="1" dirty="0" err="1">
                <a:latin typeface="Times New Roman" panose="02020603050405020304" pitchFamily="18" charset="0"/>
              </a:rPr>
              <a:t>tưởng</a:t>
            </a:r>
            <a:r>
              <a:rPr lang="en-US" sz="2600" i="1" dirty="0">
                <a:latin typeface="Times New Roman" panose="02020603050405020304" pitchFamily="18" charset="0"/>
              </a:rPr>
              <a:t>, </a:t>
            </a:r>
            <a:r>
              <a:rPr lang="en-US" sz="2600" i="1" dirty="0" err="1">
                <a:latin typeface="Times New Roman" panose="02020603050405020304" pitchFamily="18" charset="0"/>
              </a:rPr>
              <a:t>giải</a:t>
            </a:r>
            <a:r>
              <a:rPr lang="en-US" sz="2600" i="1" dirty="0">
                <a:latin typeface="Times New Roman" panose="02020603050405020304" pitchFamily="18" charset="0"/>
              </a:rPr>
              <a:t> </a:t>
            </a:r>
            <a:r>
              <a:rPr lang="en-US" sz="2600" i="1" dirty="0" err="1">
                <a:latin typeface="Times New Roman" panose="02020603050405020304" pitchFamily="18" charset="0"/>
              </a:rPr>
              <a:t>pháp</a:t>
            </a:r>
            <a:r>
              <a:rPr lang="en-US" sz="2600" i="1" dirty="0">
                <a:latin typeface="Times New Roman" panose="02020603050405020304" pitchFamily="18" charset="0"/>
              </a:rPr>
              <a:t> </a:t>
            </a:r>
            <a:r>
              <a:rPr lang="en-US" sz="2600" i="1" dirty="0" err="1">
                <a:latin typeface="Times New Roman" panose="02020603050405020304" pitchFamily="18" charset="0"/>
              </a:rPr>
              <a:t>đột</a:t>
            </a:r>
            <a:r>
              <a:rPr lang="en-US" sz="2600" i="1" dirty="0">
                <a:latin typeface="Times New Roman" panose="02020603050405020304" pitchFamily="18" charset="0"/>
              </a:rPr>
              <a:t> </a:t>
            </a:r>
            <a:r>
              <a:rPr lang="en-US" sz="2600" i="1" dirty="0" err="1">
                <a:latin typeface="Times New Roman" panose="02020603050405020304" pitchFamily="18" charset="0"/>
              </a:rPr>
              <a:t>phá</a:t>
            </a:r>
            <a:r>
              <a:rPr lang="en-US" sz="2600" i="1" dirty="0">
                <a:latin typeface="Times New Roman" panose="02020603050405020304" pitchFamily="18" charset="0"/>
              </a:rPr>
              <a:t>, </a:t>
            </a:r>
            <a:r>
              <a:rPr lang="en-US" sz="2600" i="1" dirty="0" err="1">
                <a:latin typeface="Times New Roman" panose="02020603050405020304" pitchFamily="18" charset="0"/>
              </a:rPr>
              <a:t>kết</a:t>
            </a:r>
            <a:r>
              <a:rPr lang="en-US" sz="2600" i="1" dirty="0">
                <a:latin typeface="Times New Roman" panose="02020603050405020304" pitchFamily="18" charset="0"/>
              </a:rPr>
              <a:t> </a:t>
            </a:r>
            <a:r>
              <a:rPr lang="en-US" sz="2600" i="1" dirty="0" err="1">
                <a:latin typeface="Times New Roman" panose="02020603050405020304" pitchFamily="18" charset="0"/>
              </a:rPr>
              <a:t>quả</a:t>
            </a:r>
            <a:r>
              <a:rPr lang="en-US" sz="2600" i="1" dirty="0">
                <a:latin typeface="Times New Roman" panose="02020603050405020304" pitchFamily="18" charset="0"/>
              </a:rPr>
              <a:t> </a:t>
            </a:r>
            <a:r>
              <a:rPr lang="en-US" sz="2600" i="1" dirty="0" err="1">
                <a:latin typeface="Times New Roman" panose="02020603050405020304" pitchFamily="18" charset="0"/>
              </a:rPr>
              <a:t>hoàn</a:t>
            </a:r>
            <a:r>
              <a:rPr lang="en-US" sz="2600" i="1" dirty="0">
                <a:latin typeface="Times New Roman" panose="02020603050405020304" pitchFamily="18" charset="0"/>
              </a:rPr>
              <a:t> </a:t>
            </a:r>
            <a:r>
              <a:rPr lang="en-US" sz="2600" i="1" dirty="0" err="1">
                <a:latin typeface="Times New Roman" panose="02020603050405020304" pitchFamily="18" charset="0"/>
              </a:rPr>
              <a:t>thành</a:t>
            </a:r>
            <a:r>
              <a:rPr lang="en-US" sz="2600" i="1" dirty="0">
                <a:latin typeface="Times New Roman" panose="02020603050405020304" pitchFamily="18" charset="0"/>
              </a:rPr>
              <a:t> </a:t>
            </a:r>
            <a:r>
              <a:rPr lang="en-US" sz="2600" i="1" dirty="0" err="1">
                <a:latin typeface="Times New Roman" panose="02020603050405020304" pitchFamily="18" charset="0"/>
              </a:rPr>
              <a:t>việc</a:t>
            </a:r>
            <a:r>
              <a:rPr lang="en-US" sz="2600" i="1" dirty="0">
                <a:latin typeface="Times New Roman" panose="02020603050405020304" pitchFamily="18" charset="0"/>
              </a:rPr>
              <a:t> </a:t>
            </a:r>
            <a:r>
              <a:rPr lang="en-US" sz="2600" i="1" dirty="0" err="1">
                <a:latin typeface="Times New Roman" panose="02020603050405020304" pitchFamily="18" charset="0"/>
              </a:rPr>
              <a:t>khó</a:t>
            </a:r>
            <a:r>
              <a:rPr lang="en-US" sz="2600" i="1" dirty="0">
                <a:latin typeface="Times New Roman" panose="02020603050405020304" pitchFamily="18" charset="0"/>
              </a:rPr>
              <a:t>, </a:t>
            </a:r>
            <a:r>
              <a:rPr lang="en-US" sz="2600" i="1" dirty="0" err="1">
                <a:latin typeface="Times New Roman" panose="02020603050405020304" pitchFamily="18" charset="0"/>
              </a:rPr>
              <a:t>nhiệm</a:t>
            </a:r>
            <a:r>
              <a:rPr lang="en-US" sz="2600" i="1" dirty="0">
                <a:latin typeface="Times New Roman" panose="02020603050405020304" pitchFamily="18" charset="0"/>
              </a:rPr>
              <a:t> </a:t>
            </a:r>
            <a:r>
              <a:rPr lang="en-US" sz="2600" i="1" dirty="0" err="1">
                <a:latin typeface="Times New Roman" panose="02020603050405020304" pitchFamily="18" charset="0"/>
              </a:rPr>
              <a:t>vụ</a:t>
            </a:r>
            <a:r>
              <a:rPr lang="en-US" sz="2600" i="1" dirty="0">
                <a:latin typeface="Times New Roman" panose="02020603050405020304" pitchFamily="18" charset="0"/>
              </a:rPr>
              <a:t> </a:t>
            </a:r>
            <a:r>
              <a:rPr lang="en-US" sz="2600" i="1" dirty="0" err="1">
                <a:latin typeface="Times New Roman" panose="02020603050405020304" pitchFamily="18" charset="0"/>
              </a:rPr>
              <a:t>quan</a:t>
            </a:r>
            <a:r>
              <a:rPr lang="en-US" sz="2600" i="1" dirty="0">
                <a:latin typeface="Times New Roman" panose="02020603050405020304" pitchFamily="18" charset="0"/>
              </a:rPr>
              <a:t> </a:t>
            </a:r>
            <a:r>
              <a:rPr lang="en-US" sz="2600" i="1" dirty="0" err="1">
                <a:latin typeface="Times New Roman" panose="02020603050405020304" pitchFamily="18" charset="0"/>
              </a:rPr>
              <a:t>trọng</a:t>
            </a:r>
            <a:r>
              <a:rPr lang="en-US" sz="2600" i="1" dirty="0">
                <a:latin typeface="Times New Roman" panose="02020603050405020304" pitchFamily="18" charset="0"/>
              </a:rPr>
              <a:t> </a:t>
            </a:r>
            <a:r>
              <a:rPr lang="en-US" sz="2600" i="1" dirty="0" err="1">
                <a:latin typeface="Times New Roman" panose="02020603050405020304" pitchFamily="18" charset="0"/>
              </a:rPr>
              <a:t>để</a:t>
            </a:r>
            <a:r>
              <a:rPr lang="en-US" sz="2600" i="1" dirty="0">
                <a:latin typeface="Times New Roman" panose="02020603050405020304" pitchFamily="18" charset="0"/>
              </a:rPr>
              <a:t> </a:t>
            </a:r>
            <a:r>
              <a:rPr lang="en-US" sz="2600" i="1" dirty="0" err="1">
                <a:latin typeface="Times New Roman" panose="02020603050405020304" pitchFamily="18" charset="0"/>
              </a:rPr>
              <a:t>làm</a:t>
            </a:r>
            <a:r>
              <a:rPr lang="en-US" sz="2600" i="1" dirty="0">
                <a:latin typeface="Times New Roman" panose="02020603050405020304" pitchFamily="18" charset="0"/>
              </a:rPr>
              <a:t> </a:t>
            </a:r>
            <a:r>
              <a:rPr lang="en-US" sz="2600" i="1" dirty="0" err="1">
                <a:latin typeface="Times New Roman" panose="02020603050405020304" pitchFamily="18" charset="0"/>
              </a:rPr>
              <a:t>tiêu</a:t>
            </a:r>
            <a:r>
              <a:rPr lang="en-US" sz="2600" i="1" dirty="0">
                <a:latin typeface="Times New Roman" panose="02020603050405020304" pitchFamily="18" charset="0"/>
              </a:rPr>
              <a:t> </a:t>
            </a:r>
            <a:r>
              <a:rPr lang="en-US" sz="2600" i="1" dirty="0" err="1">
                <a:latin typeface="Times New Roman" panose="02020603050405020304" pitchFamily="18" charset="0"/>
              </a:rPr>
              <a:t>chí</a:t>
            </a:r>
            <a:r>
              <a:rPr lang="en-US" sz="2600" i="1" dirty="0">
                <a:latin typeface="Times New Roman" panose="02020603050405020304" pitchFamily="18" charset="0"/>
              </a:rPr>
              <a:t> </a:t>
            </a:r>
            <a:r>
              <a:rPr lang="en-US" sz="2600" i="1" dirty="0" err="1">
                <a:latin typeface="Times New Roman" panose="02020603050405020304" pitchFamily="18" charset="0"/>
              </a:rPr>
              <a:t>quan</a:t>
            </a:r>
            <a:r>
              <a:rPr lang="en-US" sz="2600" i="1" dirty="0">
                <a:latin typeface="Times New Roman" panose="02020603050405020304" pitchFamily="18" charset="0"/>
              </a:rPr>
              <a:t> </a:t>
            </a:r>
            <a:r>
              <a:rPr lang="en-US" sz="2600" i="1" dirty="0" err="1">
                <a:latin typeface="Times New Roman" panose="02020603050405020304" pitchFamily="18" charset="0"/>
              </a:rPr>
              <a:t>trọng</a:t>
            </a:r>
            <a:r>
              <a:rPr lang="en-US" sz="2600" i="1" dirty="0">
                <a:latin typeface="Times New Roman" panose="02020603050405020304" pitchFamily="18" charset="0"/>
              </a:rPr>
              <a:t> </a:t>
            </a:r>
            <a:r>
              <a:rPr lang="en-US" sz="2600" i="1" dirty="0" err="1">
                <a:latin typeface="Times New Roman" panose="02020603050405020304" pitchFamily="18" charset="0"/>
              </a:rPr>
              <a:t>hàng</a:t>
            </a:r>
            <a:r>
              <a:rPr lang="en-US" sz="2600" i="1" dirty="0">
                <a:latin typeface="Times New Roman" panose="02020603050405020304" pitchFamily="18" charset="0"/>
              </a:rPr>
              <a:t> </a:t>
            </a:r>
            <a:r>
              <a:rPr lang="en-US" sz="2600" i="1" dirty="0" err="1">
                <a:latin typeface="Times New Roman" panose="02020603050405020304" pitchFamily="18" charset="0"/>
              </a:rPr>
              <a:t>đầu</a:t>
            </a:r>
            <a:r>
              <a:rPr lang="en-US" sz="2600" i="1" dirty="0">
                <a:latin typeface="Times New Roman" panose="02020603050405020304" pitchFamily="18" charset="0"/>
              </a:rPr>
              <a:t> </a:t>
            </a:r>
            <a:r>
              <a:rPr lang="en-US" sz="2600" i="1" dirty="0" err="1">
                <a:latin typeface="Times New Roman" panose="02020603050405020304" pitchFamily="18" charset="0"/>
              </a:rPr>
              <a:t>trong</a:t>
            </a:r>
            <a:r>
              <a:rPr lang="en-US" sz="2600" i="1" dirty="0">
                <a:latin typeface="Times New Roman" panose="02020603050405020304" pitchFamily="18" charset="0"/>
              </a:rPr>
              <a:t> </a:t>
            </a:r>
            <a:r>
              <a:rPr lang="en-US" sz="2600" i="1" dirty="0" err="1">
                <a:latin typeface="Times New Roman" panose="02020603050405020304" pitchFamily="18" charset="0"/>
              </a:rPr>
              <a:t>đánh</a:t>
            </a:r>
            <a:r>
              <a:rPr lang="en-US" sz="2600" i="1" dirty="0">
                <a:latin typeface="Times New Roman" panose="02020603050405020304" pitchFamily="18" charset="0"/>
              </a:rPr>
              <a:t> </a:t>
            </a:r>
            <a:r>
              <a:rPr lang="en-US" sz="2600" i="1" dirty="0" err="1">
                <a:latin typeface="Times New Roman" panose="02020603050405020304" pitchFamily="18" charset="0"/>
              </a:rPr>
              <a:t>giá</a:t>
            </a:r>
            <a:r>
              <a:rPr lang="en-US" sz="2600" i="1" dirty="0">
                <a:latin typeface="Times New Roman" panose="02020603050405020304" pitchFamily="18" charset="0"/>
              </a:rPr>
              <a:t>, </a:t>
            </a:r>
            <a:r>
              <a:rPr lang="en-US" sz="2600" i="1" dirty="0" err="1">
                <a:latin typeface="Times New Roman" panose="02020603050405020304" pitchFamily="18" charset="0"/>
              </a:rPr>
              <a:t>nhận</a:t>
            </a:r>
            <a:r>
              <a:rPr lang="en-US" sz="2600" i="1" dirty="0">
                <a:latin typeface="Times New Roman" panose="02020603050405020304" pitchFamily="18" charset="0"/>
              </a:rPr>
              <a:t> </a:t>
            </a:r>
            <a:r>
              <a:rPr lang="en-US" sz="2600" i="1" dirty="0" err="1">
                <a:latin typeface="Times New Roman" panose="02020603050405020304" pitchFamily="18" charset="0"/>
              </a:rPr>
              <a:t>xét</a:t>
            </a:r>
            <a:r>
              <a:rPr lang="en-US" sz="2600" i="1" dirty="0">
                <a:latin typeface="Times New Roman" panose="02020603050405020304" pitchFamily="18" charset="0"/>
              </a:rPr>
              <a:t>, </a:t>
            </a:r>
            <a:r>
              <a:rPr lang="en-US" sz="2600" i="1" dirty="0" err="1">
                <a:latin typeface="Times New Roman" panose="02020603050405020304" pitchFamily="18" charset="0"/>
              </a:rPr>
              <a:t>bổ</a:t>
            </a:r>
            <a:r>
              <a:rPr lang="en-US" sz="2600" i="1" dirty="0">
                <a:latin typeface="Times New Roman" panose="02020603050405020304" pitchFamily="18" charset="0"/>
              </a:rPr>
              <a:t> </a:t>
            </a:r>
            <a:r>
              <a:rPr lang="en-US" sz="2600" i="1" dirty="0" err="1">
                <a:latin typeface="Times New Roman" panose="02020603050405020304" pitchFamily="18" charset="0"/>
              </a:rPr>
              <a:t>nhiệm</a:t>
            </a:r>
            <a:r>
              <a:rPr lang="en-US" sz="2600" i="1" dirty="0">
                <a:latin typeface="Times New Roman" panose="02020603050405020304" pitchFamily="18" charset="0"/>
              </a:rPr>
              <a:t> </a:t>
            </a:r>
            <a:r>
              <a:rPr lang="en-US" sz="2600" i="1" dirty="0" err="1">
                <a:latin typeface="Times New Roman" panose="02020603050405020304" pitchFamily="18" charset="0"/>
              </a:rPr>
              <a:t>cán</a:t>
            </a:r>
            <a:r>
              <a:rPr lang="en-US" sz="2600" i="1" dirty="0">
                <a:latin typeface="Times New Roman" panose="02020603050405020304" pitchFamily="18" charset="0"/>
              </a:rPr>
              <a:t> </a:t>
            </a:r>
            <a:r>
              <a:rPr lang="en-US" sz="2600" i="1" dirty="0" err="1">
                <a:latin typeface="Times New Roman" panose="02020603050405020304" pitchFamily="18" charset="0"/>
              </a:rPr>
              <a:t>bộ</a:t>
            </a:r>
            <a:r>
              <a:rPr lang="en-US" sz="2600" i="1" dirty="0">
                <a:latin typeface="Times New Roman" panose="02020603050405020304" pitchFamily="18" charset="0"/>
              </a:rPr>
              <a:t>; </a:t>
            </a:r>
            <a:r>
              <a:rPr lang="en-US" sz="2600" i="1" dirty="0" err="1">
                <a:latin typeface="Times New Roman" panose="02020603050405020304" pitchFamily="18" charset="0"/>
              </a:rPr>
              <a:t>ưu</a:t>
            </a:r>
            <a:r>
              <a:rPr lang="en-US" sz="2600" i="1" dirty="0">
                <a:latin typeface="Times New Roman" panose="02020603050405020304" pitchFamily="18" charset="0"/>
              </a:rPr>
              <a:t> </a:t>
            </a:r>
            <a:r>
              <a:rPr lang="en-US" sz="2600" i="1" dirty="0" err="1">
                <a:latin typeface="Times New Roman" panose="02020603050405020304" pitchFamily="18" charset="0"/>
              </a:rPr>
              <a:t>tiên</a:t>
            </a:r>
            <a:r>
              <a:rPr lang="en-US" sz="2600" i="1" dirty="0">
                <a:latin typeface="Times New Roman" panose="02020603050405020304" pitchFamily="18" charset="0"/>
              </a:rPr>
              <a:t> </a:t>
            </a:r>
            <a:r>
              <a:rPr lang="en-US" sz="2600" i="1" dirty="0" err="1">
                <a:latin typeface="Times New Roman" panose="02020603050405020304" pitchFamily="18" charset="0"/>
              </a:rPr>
              <a:t>bố</a:t>
            </a:r>
            <a:r>
              <a:rPr lang="en-US" sz="2600" i="1" dirty="0">
                <a:latin typeface="Times New Roman" panose="02020603050405020304" pitchFamily="18" charset="0"/>
              </a:rPr>
              <a:t> </a:t>
            </a:r>
            <a:r>
              <a:rPr lang="en-US" sz="2600" i="1" dirty="0" err="1">
                <a:latin typeface="Times New Roman" panose="02020603050405020304" pitchFamily="18" charset="0"/>
              </a:rPr>
              <a:t>trí</a:t>
            </a:r>
            <a:r>
              <a:rPr lang="en-US" sz="2600" i="1" dirty="0">
                <a:latin typeface="Times New Roman" panose="02020603050405020304" pitchFamily="18" charset="0"/>
              </a:rPr>
              <a:t>, </a:t>
            </a:r>
            <a:r>
              <a:rPr lang="en-US" sz="2600" i="1" dirty="0" err="1">
                <a:latin typeface="Times New Roman" panose="02020603050405020304" pitchFamily="18" charset="0"/>
              </a:rPr>
              <a:t>sử</a:t>
            </a:r>
            <a:r>
              <a:rPr lang="en-US" sz="2600" i="1" dirty="0">
                <a:latin typeface="Times New Roman" panose="02020603050405020304" pitchFamily="18" charset="0"/>
              </a:rPr>
              <a:t> </a:t>
            </a:r>
            <a:r>
              <a:rPr lang="en-US" sz="2600" i="1" dirty="0" err="1">
                <a:latin typeface="Times New Roman" panose="02020603050405020304" pitchFamily="18" charset="0"/>
              </a:rPr>
              <a:t>dụng</a:t>
            </a:r>
            <a:r>
              <a:rPr lang="en-US" sz="2600" i="1" dirty="0">
                <a:latin typeface="Times New Roman" panose="02020603050405020304" pitchFamily="18" charset="0"/>
              </a:rPr>
              <a:t> </a:t>
            </a:r>
            <a:r>
              <a:rPr lang="en-US" sz="2600" i="1" dirty="0" err="1">
                <a:latin typeface="Times New Roman" panose="02020603050405020304" pitchFamily="18" charset="0"/>
              </a:rPr>
              <a:t>cán</a:t>
            </a:r>
            <a:r>
              <a:rPr lang="en-US" sz="2600" i="1" dirty="0">
                <a:latin typeface="Times New Roman" panose="02020603050405020304" pitchFamily="18" charset="0"/>
              </a:rPr>
              <a:t> </a:t>
            </a:r>
            <a:r>
              <a:rPr lang="en-US" sz="2600" i="1" dirty="0" err="1">
                <a:latin typeface="Times New Roman" panose="02020603050405020304" pitchFamily="18" charset="0"/>
              </a:rPr>
              <a:t>bộ</a:t>
            </a:r>
            <a:r>
              <a:rPr lang="en-US" sz="2600" i="1" dirty="0">
                <a:latin typeface="Times New Roman" panose="02020603050405020304" pitchFamily="18" charset="0"/>
              </a:rPr>
              <a:t> </a:t>
            </a:r>
            <a:r>
              <a:rPr lang="en-US" sz="2600" i="1" dirty="0" err="1">
                <a:latin typeface="Times New Roman" panose="02020603050405020304" pitchFamily="18" charset="0"/>
              </a:rPr>
              <a:t>có</a:t>
            </a:r>
            <a:r>
              <a:rPr lang="en-US" sz="2600" i="1" dirty="0">
                <a:latin typeface="Times New Roman" panose="02020603050405020304" pitchFamily="18" charset="0"/>
              </a:rPr>
              <a:t> </a:t>
            </a:r>
            <a:r>
              <a:rPr lang="en-US" sz="2600" i="1" dirty="0" err="1">
                <a:latin typeface="Times New Roman" panose="02020603050405020304" pitchFamily="18" charset="0"/>
              </a:rPr>
              <a:t>thành</a:t>
            </a:r>
            <a:r>
              <a:rPr lang="en-US" sz="2600" i="1" dirty="0">
                <a:latin typeface="Times New Roman" panose="02020603050405020304" pitchFamily="18" charset="0"/>
              </a:rPr>
              <a:t> </a:t>
            </a:r>
            <a:r>
              <a:rPr lang="en-US" sz="2600" i="1" dirty="0" err="1">
                <a:latin typeface="Times New Roman" panose="02020603050405020304" pitchFamily="18" charset="0"/>
              </a:rPr>
              <a:t>tích</a:t>
            </a:r>
            <a:r>
              <a:rPr lang="en-US" sz="2600" i="1" dirty="0">
                <a:latin typeface="Times New Roman" panose="02020603050405020304" pitchFamily="18" charset="0"/>
              </a:rPr>
              <a:t> </a:t>
            </a:r>
            <a:r>
              <a:rPr lang="en-US" sz="2600" i="1" dirty="0" err="1">
                <a:latin typeface="Times New Roman" panose="02020603050405020304" pitchFamily="18" charset="0"/>
              </a:rPr>
              <a:t>trong</a:t>
            </a:r>
            <a:r>
              <a:rPr lang="en-US" sz="2600" i="1" dirty="0">
                <a:latin typeface="Times New Roman" panose="02020603050405020304" pitchFamily="18" charset="0"/>
              </a:rPr>
              <a:t> </a:t>
            </a:r>
            <a:r>
              <a:rPr lang="en-US" sz="2600" i="1" dirty="0" err="1">
                <a:latin typeface="Times New Roman" panose="02020603050405020304" pitchFamily="18" charset="0"/>
              </a:rPr>
              <a:t>việc</a:t>
            </a:r>
            <a:r>
              <a:rPr lang="en-US" sz="2600" i="1" dirty="0">
                <a:latin typeface="Times New Roman" panose="02020603050405020304" pitchFamily="18" charset="0"/>
              </a:rPr>
              <a:t> </a:t>
            </a:r>
            <a:r>
              <a:rPr lang="en-US" sz="2600" i="1" dirty="0" err="1">
                <a:latin typeface="Times New Roman" panose="02020603050405020304" pitchFamily="18" charset="0"/>
              </a:rPr>
              <a:t>đóng</a:t>
            </a:r>
            <a:r>
              <a:rPr lang="en-US" sz="2600" i="1" dirty="0">
                <a:latin typeface="Times New Roman" panose="02020603050405020304" pitchFamily="18" charset="0"/>
              </a:rPr>
              <a:t> </a:t>
            </a:r>
            <a:r>
              <a:rPr lang="en-US" sz="2600" i="1" dirty="0" err="1">
                <a:latin typeface="Times New Roman" panose="02020603050405020304" pitchFamily="18" charset="0"/>
              </a:rPr>
              <a:t>góp</a:t>
            </a:r>
            <a:r>
              <a:rPr lang="en-US" sz="2600" i="1" dirty="0">
                <a:latin typeface="Times New Roman" panose="02020603050405020304" pitchFamily="18" charset="0"/>
              </a:rPr>
              <a:t>, </a:t>
            </a:r>
            <a:r>
              <a:rPr lang="en-US" sz="2600" i="1" dirty="0" err="1">
                <a:latin typeface="Times New Roman" panose="02020603050405020304" pitchFamily="18" charset="0"/>
              </a:rPr>
              <a:t>đề</a:t>
            </a:r>
            <a:r>
              <a:rPr lang="en-US" sz="2600" i="1" dirty="0">
                <a:latin typeface="Times New Roman" panose="02020603050405020304" pitchFamily="18" charset="0"/>
              </a:rPr>
              <a:t> </a:t>
            </a:r>
            <a:r>
              <a:rPr lang="en-US" sz="2600" i="1" dirty="0" err="1">
                <a:latin typeface="Times New Roman" panose="02020603050405020304" pitchFamily="18" charset="0"/>
              </a:rPr>
              <a:t>xuất</a:t>
            </a:r>
            <a:r>
              <a:rPr lang="en-US" sz="2600" i="1" dirty="0">
                <a:latin typeface="Times New Roman" panose="02020603050405020304" pitchFamily="18" charset="0"/>
              </a:rPr>
              <a:t> </a:t>
            </a:r>
            <a:r>
              <a:rPr lang="en-US" sz="2600" i="1" dirty="0" err="1">
                <a:latin typeface="Times New Roman" panose="02020603050405020304" pitchFamily="18" charset="0"/>
              </a:rPr>
              <a:t>sáng</a:t>
            </a:r>
            <a:r>
              <a:rPr lang="en-US" sz="2600" i="1" dirty="0">
                <a:latin typeface="Times New Roman" panose="02020603050405020304" pitchFamily="18" charset="0"/>
              </a:rPr>
              <a:t> </a:t>
            </a:r>
            <a:r>
              <a:rPr lang="en-US" sz="2600" i="1" dirty="0" err="1">
                <a:latin typeface="Times New Roman" panose="02020603050405020304" pitchFamily="18" charset="0"/>
              </a:rPr>
              <a:t>kiến</a:t>
            </a:r>
            <a:r>
              <a:rPr lang="en-US" sz="2600" i="1" dirty="0">
                <a:latin typeface="Times New Roman" panose="02020603050405020304" pitchFamily="18" charset="0"/>
              </a:rPr>
              <a:t> </a:t>
            </a:r>
            <a:r>
              <a:rPr lang="en-US" sz="2600" i="1" dirty="0" err="1">
                <a:latin typeface="Times New Roman" panose="02020603050405020304" pitchFamily="18" charset="0"/>
              </a:rPr>
              <a:t>được</a:t>
            </a:r>
            <a:r>
              <a:rPr lang="en-US" sz="2600" i="1" dirty="0">
                <a:latin typeface="Times New Roman" panose="02020603050405020304" pitchFamily="18" charset="0"/>
              </a:rPr>
              <a:t> </a:t>
            </a:r>
            <a:r>
              <a:rPr lang="en-US" sz="2600" i="1" dirty="0" err="1">
                <a:latin typeface="Times New Roman" panose="02020603050405020304" pitchFamily="18" charset="0"/>
              </a:rPr>
              <a:t>áp</a:t>
            </a:r>
            <a:r>
              <a:rPr lang="en-US" sz="2600" i="1" dirty="0">
                <a:latin typeface="Times New Roman" panose="02020603050405020304" pitchFamily="18" charset="0"/>
              </a:rPr>
              <a:t> </a:t>
            </a:r>
            <a:r>
              <a:rPr lang="en-US" sz="2600" i="1" dirty="0" err="1">
                <a:latin typeface="Times New Roman" panose="02020603050405020304" pitchFamily="18" charset="0"/>
              </a:rPr>
              <a:t>dụng</a:t>
            </a:r>
            <a:r>
              <a:rPr lang="en-US" sz="2600" i="1" dirty="0">
                <a:latin typeface="Times New Roman" panose="02020603050405020304" pitchFamily="18" charset="0"/>
              </a:rPr>
              <a:t> </a:t>
            </a:r>
            <a:r>
              <a:rPr lang="en-US" sz="2600" i="1" dirty="0" err="1">
                <a:latin typeface="Times New Roman" panose="02020603050405020304" pitchFamily="18" charset="0"/>
              </a:rPr>
              <a:t>thành</a:t>
            </a:r>
            <a:r>
              <a:rPr lang="en-US" sz="2600" i="1" dirty="0">
                <a:latin typeface="Times New Roman" panose="02020603050405020304" pitchFamily="18" charset="0"/>
              </a:rPr>
              <a:t> </a:t>
            </a:r>
            <a:r>
              <a:rPr lang="en-US" sz="2600" i="1" dirty="0" err="1">
                <a:latin typeface="Times New Roman" panose="02020603050405020304" pitchFamily="18" charset="0"/>
              </a:rPr>
              <a:t>công</a:t>
            </a:r>
            <a:r>
              <a:rPr lang="en-US" sz="2600" i="1" dirty="0">
                <a:latin typeface="Times New Roman" panose="02020603050405020304" pitchFamily="18" charset="0"/>
              </a:rPr>
              <a:t> </a:t>
            </a:r>
            <a:r>
              <a:rPr lang="en-US" sz="2600" i="1" dirty="0" err="1">
                <a:latin typeface="Times New Roman" panose="02020603050405020304" pitchFamily="18" charset="0"/>
              </a:rPr>
              <a:t>tại</a:t>
            </a:r>
            <a:r>
              <a:rPr lang="en-US" sz="2600" i="1" dirty="0">
                <a:latin typeface="Times New Roman" panose="02020603050405020304" pitchFamily="18" charset="0"/>
              </a:rPr>
              <a:t> </a:t>
            </a:r>
            <a:r>
              <a:rPr lang="en-US" sz="2600" i="1" dirty="0" err="1">
                <a:latin typeface="Times New Roman" panose="02020603050405020304" pitchFamily="18" charset="0"/>
              </a:rPr>
              <a:t>đơn</a:t>
            </a:r>
            <a:r>
              <a:rPr lang="en-US" sz="2600" i="1" dirty="0">
                <a:latin typeface="Times New Roman" panose="02020603050405020304" pitchFamily="18" charset="0"/>
              </a:rPr>
              <a:t> </a:t>
            </a:r>
            <a:r>
              <a:rPr lang="en-US" sz="2600" i="1" dirty="0" err="1">
                <a:latin typeface="Times New Roman" panose="02020603050405020304" pitchFamily="18" charset="0"/>
              </a:rPr>
              <a:t>vị</a:t>
            </a:r>
            <a:r>
              <a:rPr lang="en-US" sz="2600" i="1" dirty="0">
                <a:latin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4547263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6" descr="See the source image">
            <a:extLst>
              <a:ext uri="{FF2B5EF4-FFF2-40B4-BE49-F238E27FC236}">
                <a16:creationId xmlns:a16="http://schemas.microsoft.com/office/drawing/2014/main" id="{3A75FBD6-313A-4F36-91E4-76FCC18BBD7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44285" y="1911434"/>
            <a:ext cx="3544389" cy="3247911"/>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69AA98-62CE-4EA3-9D64-8AAFEE088AEC}"/>
              </a:ext>
            </a:extLst>
          </p:cNvPr>
          <p:cNvSpPr txBox="1"/>
          <p:nvPr/>
        </p:nvSpPr>
        <p:spPr>
          <a:xfrm>
            <a:off x="836615" y="1055687"/>
            <a:ext cx="539689" cy="1015663"/>
          </a:xfrm>
          <a:prstGeom prst="rect">
            <a:avLst/>
          </a:prstGeom>
          <a:noFill/>
        </p:spPr>
        <p:txBody>
          <a:bodyPr wrap="square" rtlCol="0">
            <a:spAutoFit/>
          </a:bodyPr>
          <a:lstStyle/>
          <a:p>
            <a:r>
              <a:rPr lang="en-US" sz="6000" dirty="0">
                <a:solidFill>
                  <a:schemeClr val="bg1"/>
                </a:solidFill>
                <a:latin typeface="Arial" panose="020B0604020202020204" pitchFamily="34" charset="0"/>
                <a:cs typeface="Arial" panose="020B0604020202020204" pitchFamily="34" charset="0"/>
              </a:rPr>
              <a:t>1</a:t>
            </a:r>
          </a:p>
        </p:txBody>
      </p:sp>
      <p:sp>
        <p:nvSpPr>
          <p:cNvPr id="13" name="Rectangle: Rounded Corners 12">
            <a:extLst>
              <a:ext uri="{FF2B5EF4-FFF2-40B4-BE49-F238E27FC236}">
                <a16:creationId xmlns:a16="http://schemas.microsoft.com/office/drawing/2014/main" id="{B00EB8FA-C399-498A-B2A1-5004FBE65A33}"/>
              </a:ext>
            </a:extLst>
          </p:cNvPr>
          <p:cNvSpPr/>
          <p:nvPr/>
        </p:nvSpPr>
        <p:spPr>
          <a:xfrm>
            <a:off x="373049" y="814545"/>
            <a:ext cx="11674933" cy="7015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defTabSz="455051" fontAlgn="base">
              <a:spcBef>
                <a:spcPct val="0"/>
              </a:spcBef>
              <a:spcAft>
                <a:spcPct val="0"/>
              </a:spcAft>
            </a:pPr>
            <a:r>
              <a:rPr lang="en-US" sz="3600" b="1" i="1" dirty="0">
                <a:solidFill>
                  <a:schemeClr val="tx1"/>
                </a:solidFill>
                <a:latin typeface="Times New Roman" panose="02020603050405020304" pitchFamily="18" charset="0"/>
                <a:cs typeface="Times New Roman" panose="02020603050405020304" pitchFamily="18" charset="0"/>
              </a:rPr>
              <a:t>KẾ HOẠCH SỐ 37-KH/ĐU NGÀY 23/9/2022</a:t>
            </a:r>
          </a:p>
        </p:txBody>
      </p:sp>
      <p:sp>
        <p:nvSpPr>
          <p:cNvPr id="36" name="Rectangle 35">
            <a:extLst>
              <a:ext uri="{FF2B5EF4-FFF2-40B4-BE49-F238E27FC236}">
                <a16:creationId xmlns:a16="http://schemas.microsoft.com/office/drawing/2014/main" id="{73565C24-2562-4A47-8290-60198C8EBBBF}"/>
              </a:ext>
            </a:extLst>
          </p:cNvPr>
          <p:cNvSpPr/>
          <p:nvPr/>
        </p:nvSpPr>
        <p:spPr>
          <a:xfrm>
            <a:off x="2324875" y="1571627"/>
            <a:ext cx="9867125" cy="4708977"/>
          </a:xfrm>
          <a:prstGeom prst="rect">
            <a:avLst/>
          </a:prstGeom>
          <a:ln w="38100">
            <a:solidFill>
              <a:srgbClr val="FF0000"/>
            </a:solidFill>
          </a:ln>
        </p:spPr>
        <p:txBody>
          <a:bodyPr wrap="square" lIns="91430" tIns="45718" rIns="91430" bIns="45718">
            <a:spAutoFit/>
          </a:bodyPr>
          <a:lstStyle/>
          <a:p>
            <a:pPr algn="just">
              <a:spcAft>
                <a:spcPts val="600"/>
              </a:spcAft>
            </a:pP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IV.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vi –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Thẩm</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u="sng" dirty="0" err="1">
                <a:latin typeface="Times New Roman" panose="02020603050405020304" pitchFamily="18" charset="0"/>
                <a:ea typeface="Times New Roman" panose="02020603050405020304" pitchFamily="18" charset="0"/>
                <a:cs typeface="Times New Roman" panose="02020603050405020304" pitchFamily="18" charset="0"/>
              </a:rPr>
              <a:t>quyền</a:t>
            </a:r>
            <a:r>
              <a:rPr lang="en-US" sz="2800" b="1" i="1" u="sng" dirty="0">
                <a:latin typeface="Times New Roman" panose="02020603050405020304" pitchFamily="18" charset="0"/>
                <a:ea typeface="Times New Roman" panose="02020603050405020304" pitchFamily="18" charset="0"/>
                <a:cs typeface="Times New Roman" panose="02020603050405020304" pitchFamily="18" charset="0"/>
              </a:rPr>
              <a:t>:</a:t>
            </a:r>
          </a:p>
          <a:p>
            <a:pPr marL="514350" indent="-514350" algn="just">
              <a:spcAft>
                <a:spcPts val="600"/>
              </a:spcAft>
              <a:buAutoNum type="arabicPeriod"/>
              <a:tabLst>
                <a:tab pos="573088" algn="l"/>
              </a:tabLst>
            </a:pPr>
            <a:r>
              <a:rPr lang="en-US" sz="2800" b="1" i="1" u="sng" dirty="0" err="1">
                <a:latin typeface="Times New Roman" panose="02020603050405020304" pitchFamily="18" charset="0"/>
              </a:rPr>
              <a:t>Phạm</a:t>
            </a:r>
            <a:r>
              <a:rPr lang="en-US" sz="2800" b="1" i="1" u="sng" dirty="0">
                <a:latin typeface="Times New Roman" panose="02020603050405020304" pitchFamily="18" charset="0"/>
              </a:rPr>
              <a:t> vi: </a:t>
            </a:r>
          </a:p>
          <a:p>
            <a:pPr algn="just">
              <a:spcAft>
                <a:spcPts val="600"/>
              </a:spcAft>
              <a:tabLst>
                <a:tab pos="573088" algn="l"/>
              </a:tabLst>
            </a:pPr>
            <a:r>
              <a:rPr lang="en-US" sz="2800" dirty="0">
                <a:latin typeface="Times New Roman" panose="02020603050405020304" pitchFamily="18" charset="0"/>
              </a:rPr>
              <a:t>	</a:t>
            </a:r>
            <a:r>
              <a:rPr lang="en-US" sz="2800" i="1" dirty="0" err="1">
                <a:latin typeface="Times New Roman" panose="02020603050405020304" pitchFamily="18" charset="0"/>
              </a:rPr>
              <a:t>Các</a:t>
            </a:r>
            <a:r>
              <a:rPr lang="en-US" sz="2800" i="1" dirty="0">
                <a:latin typeface="Times New Roman" panose="02020603050405020304" pitchFamily="18" charset="0"/>
              </a:rPr>
              <a:t> ý </a:t>
            </a:r>
            <a:r>
              <a:rPr lang="en-US" sz="2800" i="1" dirty="0" err="1">
                <a:latin typeface="Times New Roman" panose="02020603050405020304" pitchFamily="18" charset="0"/>
              </a:rPr>
              <a:t>tưởng</a:t>
            </a:r>
            <a:r>
              <a:rPr lang="en-US" sz="2800" i="1" dirty="0">
                <a:latin typeface="Times New Roman" panose="02020603050405020304" pitchFamily="18" charset="0"/>
              </a:rPr>
              <a:t>, </a:t>
            </a:r>
            <a:r>
              <a:rPr lang="en-US" sz="2800" i="1" dirty="0" err="1">
                <a:latin typeface="Times New Roman" panose="02020603050405020304" pitchFamily="18" charset="0"/>
              </a:rPr>
              <a:t>sáng</a:t>
            </a:r>
            <a:r>
              <a:rPr lang="en-US" sz="2800" i="1" dirty="0">
                <a:latin typeface="Times New Roman" panose="02020603050405020304" pitchFamily="18" charset="0"/>
              </a:rPr>
              <a:t> </a:t>
            </a:r>
            <a:r>
              <a:rPr lang="en-US" sz="2800" i="1" dirty="0" err="1">
                <a:latin typeface="Times New Roman" panose="02020603050405020304" pitchFamily="18" charset="0"/>
              </a:rPr>
              <a:t>kiến</a:t>
            </a:r>
            <a:r>
              <a:rPr lang="en-US" sz="2800" i="1" dirty="0">
                <a:latin typeface="Times New Roman" panose="02020603050405020304" pitchFamily="18" charset="0"/>
              </a:rPr>
              <a:t> </a:t>
            </a:r>
            <a:r>
              <a:rPr lang="en-US" sz="2800" i="1" dirty="0" err="1">
                <a:latin typeface="Times New Roman" panose="02020603050405020304" pitchFamily="18" charset="0"/>
              </a:rPr>
              <a:t>trong</a:t>
            </a:r>
            <a:r>
              <a:rPr lang="en-US" sz="2800" i="1" dirty="0">
                <a:latin typeface="Times New Roman" panose="02020603050405020304" pitchFamily="18" charset="0"/>
              </a:rPr>
              <a:t> </a:t>
            </a:r>
            <a:r>
              <a:rPr lang="en-US" sz="2800" i="1" dirty="0" err="1">
                <a:latin typeface="Times New Roman" panose="02020603050405020304" pitchFamily="18" charset="0"/>
              </a:rPr>
              <a:t>lĩnh</a:t>
            </a:r>
            <a:r>
              <a:rPr lang="en-US" sz="2800" i="1" dirty="0">
                <a:latin typeface="Times New Roman" panose="02020603050405020304" pitchFamily="18" charset="0"/>
              </a:rPr>
              <a:t> </a:t>
            </a:r>
            <a:r>
              <a:rPr lang="en-US" sz="2800" i="1" dirty="0" err="1">
                <a:latin typeface="Times New Roman" panose="02020603050405020304" pitchFamily="18" charset="0"/>
              </a:rPr>
              <a:t>vực</a:t>
            </a:r>
            <a:r>
              <a:rPr lang="en-US" sz="2800" i="1" dirty="0">
                <a:latin typeface="Times New Roman" panose="02020603050405020304" pitchFamily="18" charset="0"/>
              </a:rPr>
              <a:t> </a:t>
            </a:r>
            <a:r>
              <a:rPr lang="en-US" sz="2800" i="1" dirty="0" err="1">
                <a:latin typeface="Times New Roman" panose="02020603050405020304" pitchFamily="18" charset="0"/>
              </a:rPr>
              <a:t>sản</a:t>
            </a:r>
            <a:r>
              <a:rPr lang="en-US" sz="2800" i="1" dirty="0">
                <a:latin typeface="Times New Roman" panose="02020603050405020304" pitchFamily="18" charset="0"/>
              </a:rPr>
              <a:t> </a:t>
            </a:r>
            <a:r>
              <a:rPr lang="en-US" sz="2800" i="1" dirty="0" err="1">
                <a:latin typeface="Times New Roman" panose="02020603050405020304" pitchFamily="18" charset="0"/>
              </a:rPr>
              <a:t>xuất</a:t>
            </a:r>
            <a:r>
              <a:rPr lang="en-US" sz="2800" i="1" dirty="0">
                <a:latin typeface="Times New Roman" panose="02020603050405020304" pitchFamily="18" charset="0"/>
              </a:rPr>
              <a:t> – </a:t>
            </a:r>
            <a:r>
              <a:rPr lang="en-US" sz="2800" i="1" dirty="0" err="1">
                <a:latin typeface="Times New Roman" panose="02020603050405020304" pitchFamily="18" charset="0"/>
              </a:rPr>
              <a:t>kinh</a:t>
            </a:r>
            <a:r>
              <a:rPr lang="en-US" sz="2800" i="1" dirty="0">
                <a:latin typeface="Times New Roman" panose="02020603050405020304" pitchFamily="18" charset="0"/>
              </a:rPr>
              <a:t> </a:t>
            </a:r>
            <a:r>
              <a:rPr lang="en-US" sz="2800" i="1" dirty="0" err="1">
                <a:latin typeface="Times New Roman" panose="02020603050405020304" pitchFamily="18" charset="0"/>
              </a:rPr>
              <a:t>doanh</a:t>
            </a:r>
            <a:r>
              <a:rPr lang="en-US" sz="2800" i="1" dirty="0">
                <a:latin typeface="Times New Roman" panose="02020603050405020304" pitchFamily="18" charset="0"/>
              </a:rPr>
              <a:t>, </a:t>
            </a:r>
            <a:r>
              <a:rPr lang="en-US" sz="2800" i="1" dirty="0" err="1">
                <a:latin typeface="Times New Roman" panose="02020603050405020304" pitchFamily="18" charset="0"/>
              </a:rPr>
              <a:t>xây</a:t>
            </a:r>
            <a:r>
              <a:rPr lang="en-US" sz="2800" i="1" dirty="0">
                <a:latin typeface="Times New Roman" panose="02020603050405020304" pitchFamily="18" charset="0"/>
              </a:rPr>
              <a:t> </a:t>
            </a:r>
            <a:r>
              <a:rPr lang="en-US" sz="2800" i="1" dirty="0" err="1">
                <a:latin typeface="Times New Roman" panose="02020603050405020304" pitchFamily="18" charset="0"/>
              </a:rPr>
              <a:t>dựng</a:t>
            </a:r>
            <a:r>
              <a:rPr lang="en-US" sz="2800" i="1" dirty="0">
                <a:latin typeface="Times New Roman" panose="02020603050405020304" pitchFamily="18" charset="0"/>
              </a:rPr>
              <a:t> </a:t>
            </a:r>
            <a:r>
              <a:rPr lang="en-US" sz="2800" i="1" dirty="0" err="1">
                <a:latin typeface="Times New Roman" panose="02020603050405020304" pitchFamily="18" charset="0"/>
              </a:rPr>
              <a:t>đảng</a:t>
            </a:r>
            <a:r>
              <a:rPr lang="en-US" sz="2800" i="1" dirty="0">
                <a:latin typeface="Times New Roman" panose="02020603050405020304" pitchFamily="18" charset="0"/>
              </a:rPr>
              <a:t>, </a:t>
            </a:r>
            <a:r>
              <a:rPr lang="en-US" sz="2800" i="1" dirty="0" err="1">
                <a:latin typeface="Times New Roman" panose="02020603050405020304" pitchFamily="18" charset="0"/>
              </a:rPr>
              <a:t>đoàn</a:t>
            </a:r>
            <a:r>
              <a:rPr lang="en-US" sz="2800" i="1" dirty="0">
                <a:latin typeface="Times New Roman" panose="02020603050405020304" pitchFamily="18" charset="0"/>
              </a:rPr>
              <a:t> </a:t>
            </a:r>
            <a:r>
              <a:rPr lang="en-US" sz="2800" i="1" dirty="0" err="1">
                <a:latin typeface="Times New Roman" panose="02020603050405020304" pitchFamily="18" charset="0"/>
              </a:rPr>
              <a:t>thể</a:t>
            </a:r>
            <a:r>
              <a:rPr lang="en-US" sz="2800" i="1" dirty="0">
                <a:latin typeface="Times New Roman" panose="02020603050405020304" pitchFamily="18" charset="0"/>
              </a:rPr>
              <a:t>, </a:t>
            </a:r>
            <a:r>
              <a:rPr lang="en-US" sz="2800" i="1" dirty="0" err="1">
                <a:latin typeface="Times New Roman" panose="02020603050405020304" pitchFamily="18" charset="0"/>
              </a:rPr>
              <a:t>xây</a:t>
            </a:r>
            <a:r>
              <a:rPr lang="en-US" sz="2800" i="1" dirty="0">
                <a:latin typeface="Times New Roman" panose="02020603050405020304" pitchFamily="18" charset="0"/>
              </a:rPr>
              <a:t> </a:t>
            </a:r>
            <a:r>
              <a:rPr lang="en-US" sz="2800" i="1" dirty="0" err="1">
                <a:latin typeface="Times New Roman" panose="02020603050405020304" pitchFamily="18" charset="0"/>
              </a:rPr>
              <a:t>dựng</a:t>
            </a:r>
            <a:r>
              <a:rPr lang="en-US" sz="2800" i="1" dirty="0">
                <a:latin typeface="Times New Roman" panose="02020603050405020304" pitchFamily="18" charset="0"/>
              </a:rPr>
              <a:t> </a:t>
            </a:r>
            <a:r>
              <a:rPr lang="en-US" sz="2800" i="1" dirty="0" err="1">
                <a:latin typeface="Times New Roman" panose="02020603050405020304" pitchFamily="18" charset="0"/>
              </a:rPr>
              <a:t>Tổng</a:t>
            </a:r>
            <a:r>
              <a:rPr lang="en-US" sz="2800" i="1" dirty="0">
                <a:latin typeface="Times New Roman" panose="02020603050405020304" pitchFamily="18" charset="0"/>
              </a:rPr>
              <a:t> </a:t>
            </a:r>
            <a:r>
              <a:rPr lang="en-US" sz="2800" i="1" dirty="0" err="1">
                <a:latin typeface="Times New Roman" panose="02020603050405020304" pitchFamily="18" charset="0"/>
              </a:rPr>
              <a:t>Công</a:t>
            </a:r>
            <a:r>
              <a:rPr lang="en-US" sz="2800" i="1" dirty="0">
                <a:latin typeface="Times New Roman" panose="02020603050405020304" pitchFamily="18" charset="0"/>
              </a:rPr>
              <a:t> ty, </a:t>
            </a:r>
            <a:r>
              <a:rPr lang="en-US" sz="2800" i="1" dirty="0" err="1">
                <a:latin typeface="Times New Roman" panose="02020603050405020304" pitchFamily="18" charset="0"/>
              </a:rPr>
              <a:t>xây</a:t>
            </a:r>
            <a:r>
              <a:rPr lang="en-US" sz="2800" i="1" dirty="0">
                <a:latin typeface="Times New Roman" panose="02020603050405020304" pitchFamily="18" charset="0"/>
              </a:rPr>
              <a:t> </a:t>
            </a:r>
            <a:r>
              <a:rPr lang="en-US" sz="2800" i="1" dirty="0" err="1">
                <a:latin typeface="Times New Roman" panose="02020603050405020304" pitchFamily="18" charset="0"/>
              </a:rPr>
              <a:t>dựng</a:t>
            </a:r>
            <a:r>
              <a:rPr lang="en-US" sz="2800" i="1" dirty="0">
                <a:latin typeface="Times New Roman" panose="02020603050405020304" pitchFamily="18" charset="0"/>
              </a:rPr>
              <a:t> </a:t>
            </a:r>
            <a:r>
              <a:rPr lang="en-US" sz="2800" i="1" dirty="0" err="1">
                <a:latin typeface="Times New Roman" panose="02020603050405020304" pitchFamily="18" charset="0"/>
              </a:rPr>
              <a:t>các</a:t>
            </a:r>
            <a:r>
              <a:rPr lang="en-US" sz="2800" i="1" dirty="0">
                <a:latin typeface="Times New Roman" panose="02020603050405020304" pitchFamily="18" charset="0"/>
              </a:rPr>
              <a:t> </a:t>
            </a:r>
            <a:r>
              <a:rPr lang="en-US" sz="2800" i="1" dirty="0" err="1">
                <a:latin typeface="Times New Roman" panose="02020603050405020304" pitchFamily="18" charset="0"/>
              </a:rPr>
              <a:t>đơn</a:t>
            </a:r>
            <a:r>
              <a:rPr lang="en-US" sz="2800" i="1" dirty="0">
                <a:latin typeface="Times New Roman" panose="02020603050405020304" pitchFamily="18" charset="0"/>
              </a:rPr>
              <a:t> </a:t>
            </a:r>
            <a:r>
              <a:rPr lang="en-US" sz="2800" i="1" dirty="0" err="1">
                <a:latin typeface="Times New Roman" panose="02020603050405020304" pitchFamily="18" charset="0"/>
              </a:rPr>
              <a:t>vị</a:t>
            </a:r>
            <a:r>
              <a:rPr lang="en-US" sz="2800" i="1" dirty="0">
                <a:latin typeface="Times New Roman" panose="02020603050405020304" pitchFamily="18" charset="0"/>
              </a:rPr>
              <a:t>.</a:t>
            </a:r>
          </a:p>
          <a:p>
            <a:pPr algn="just">
              <a:spcAft>
                <a:spcPts val="600"/>
              </a:spcAft>
              <a:tabLst>
                <a:tab pos="573088" algn="l"/>
              </a:tabLst>
            </a:pPr>
            <a:r>
              <a:rPr lang="en-US" sz="2800" b="1" i="1" dirty="0">
                <a:latin typeface="Times New Roman" panose="02020603050405020304" pitchFamily="18" charset="0"/>
              </a:rPr>
              <a:t>2.  </a:t>
            </a:r>
            <a:r>
              <a:rPr lang="en-US" sz="2800" b="1" i="1" u="sng" dirty="0" err="1">
                <a:latin typeface="Times New Roman" panose="02020603050405020304" pitchFamily="18" charset="0"/>
              </a:rPr>
              <a:t>Thẩm</a:t>
            </a:r>
            <a:r>
              <a:rPr lang="en-US" sz="2800" b="1" i="1" u="sng" dirty="0">
                <a:latin typeface="Times New Roman" panose="02020603050405020304" pitchFamily="18" charset="0"/>
              </a:rPr>
              <a:t> </a:t>
            </a:r>
            <a:r>
              <a:rPr lang="en-US" sz="2800" b="1" i="1" u="sng" dirty="0" err="1">
                <a:latin typeface="Times New Roman" panose="02020603050405020304" pitchFamily="18" charset="0"/>
              </a:rPr>
              <a:t>quyền</a:t>
            </a:r>
            <a:r>
              <a:rPr lang="en-US" sz="2800" b="1" i="1" u="sng" dirty="0">
                <a:latin typeface="Times New Roman" panose="02020603050405020304" pitchFamily="18" charset="0"/>
              </a:rPr>
              <a:t>: </a:t>
            </a:r>
          </a:p>
          <a:p>
            <a:pPr algn="just">
              <a:spcAft>
                <a:spcPts val="600"/>
              </a:spcAft>
              <a:tabLst>
                <a:tab pos="573088" algn="l"/>
              </a:tabLst>
            </a:pP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latin typeface="Times New Roman" panose="02020603050405020304" pitchFamily="18" charset="0"/>
              </a:rPr>
              <a:t>Đối</a:t>
            </a:r>
            <a:r>
              <a:rPr lang="en-US" sz="2800" i="1" dirty="0">
                <a:latin typeface="Times New Roman" panose="02020603050405020304" pitchFamily="18" charset="0"/>
              </a:rPr>
              <a:t> </a:t>
            </a:r>
            <a:r>
              <a:rPr lang="en-US" sz="2800" i="1" dirty="0" err="1">
                <a:latin typeface="Times New Roman" panose="02020603050405020304" pitchFamily="18" charset="0"/>
              </a:rPr>
              <a:t>với</a:t>
            </a:r>
            <a:r>
              <a:rPr lang="en-US" sz="2800" i="1" dirty="0">
                <a:latin typeface="Times New Roman" panose="02020603050405020304" pitchFamily="18" charset="0"/>
              </a:rPr>
              <a:t> </a:t>
            </a:r>
            <a:r>
              <a:rPr lang="en-US" sz="2800" i="1" dirty="0" err="1">
                <a:latin typeface="Times New Roman" panose="02020603050405020304" pitchFamily="18" charset="0"/>
              </a:rPr>
              <a:t>những</a:t>
            </a:r>
            <a:r>
              <a:rPr lang="en-US" sz="2800" i="1" dirty="0">
                <a:latin typeface="Times New Roman" panose="02020603050405020304" pitchFamily="18" charset="0"/>
              </a:rPr>
              <a:t> ý </a:t>
            </a:r>
            <a:r>
              <a:rPr lang="en-US" sz="2800" i="1" dirty="0" err="1">
                <a:latin typeface="Times New Roman" panose="02020603050405020304" pitchFamily="18" charset="0"/>
              </a:rPr>
              <a:t>tưởng</a:t>
            </a:r>
            <a:r>
              <a:rPr lang="en-US" sz="2800" i="1" dirty="0">
                <a:latin typeface="Times New Roman" panose="02020603050405020304" pitchFamily="18" charset="0"/>
              </a:rPr>
              <a:t>, </a:t>
            </a:r>
            <a:r>
              <a:rPr lang="en-US" sz="2800" i="1" dirty="0" err="1">
                <a:latin typeface="Times New Roman" panose="02020603050405020304" pitchFamily="18" charset="0"/>
              </a:rPr>
              <a:t>sáng</a:t>
            </a:r>
            <a:r>
              <a:rPr lang="en-US" sz="2800" i="1" dirty="0">
                <a:latin typeface="Times New Roman" panose="02020603050405020304" pitchFamily="18" charset="0"/>
              </a:rPr>
              <a:t> </a:t>
            </a:r>
            <a:r>
              <a:rPr lang="en-US" sz="2800" i="1" dirty="0" err="1">
                <a:latin typeface="Times New Roman" panose="02020603050405020304" pitchFamily="18" charset="0"/>
              </a:rPr>
              <a:t>kiến</a:t>
            </a:r>
            <a:r>
              <a:rPr lang="en-US" sz="2800" i="1" dirty="0">
                <a:latin typeface="Times New Roman" panose="02020603050405020304" pitchFamily="18" charset="0"/>
              </a:rPr>
              <a:t> </a:t>
            </a:r>
            <a:r>
              <a:rPr lang="en-US" sz="2800" i="1" dirty="0" err="1">
                <a:latin typeface="Times New Roman" panose="02020603050405020304" pitchFamily="18" charset="0"/>
              </a:rPr>
              <a:t>được</a:t>
            </a:r>
            <a:r>
              <a:rPr lang="en-US" sz="2800" i="1" dirty="0">
                <a:latin typeface="Times New Roman" panose="02020603050405020304" pitchFamily="18" charset="0"/>
              </a:rPr>
              <a:t> </a:t>
            </a:r>
            <a:r>
              <a:rPr lang="en-US" sz="2800" i="1" dirty="0" err="1">
                <a:latin typeface="Times New Roman" panose="02020603050405020304" pitchFamily="18" charset="0"/>
              </a:rPr>
              <a:t>triển</a:t>
            </a:r>
            <a:r>
              <a:rPr lang="en-US" sz="2800" i="1" dirty="0">
                <a:latin typeface="Times New Roman" panose="02020603050405020304" pitchFamily="18" charset="0"/>
              </a:rPr>
              <a:t> </a:t>
            </a:r>
            <a:r>
              <a:rPr lang="en-US" sz="2800" i="1" dirty="0" err="1">
                <a:latin typeface="Times New Roman" panose="02020603050405020304" pitchFamily="18" charset="0"/>
              </a:rPr>
              <a:t>khai</a:t>
            </a:r>
            <a:r>
              <a:rPr lang="en-US" sz="2800" i="1" dirty="0">
                <a:latin typeface="Times New Roman" panose="02020603050405020304" pitchFamily="18" charset="0"/>
              </a:rPr>
              <a:t>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nào</a:t>
            </a:r>
            <a:r>
              <a:rPr lang="en-US" sz="2800" i="1" dirty="0">
                <a:latin typeface="Times New Roman" panose="02020603050405020304" pitchFamily="18" charset="0"/>
              </a:rPr>
              <a:t> </a:t>
            </a:r>
            <a:r>
              <a:rPr lang="en-US" sz="2800" i="1" dirty="0" err="1">
                <a:latin typeface="Times New Roman" panose="02020603050405020304" pitchFamily="18" charset="0"/>
              </a:rPr>
              <a:t>thì</a:t>
            </a:r>
            <a:r>
              <a:rPr lang="en-US" sz="2800" i="1" dirty="0">
                <a:latin typeface="Times New Roman" panose="02020603050405020304" pitchFamily="18" charset="0"/>
              </a:rPr>
              <a:t> do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ủy</a:t>
            </a:r>
            <a:r>
              <a:rPr lang="en-US" sz="2800" i="1" dirty="0">
                <a:latin typeface="Times New Roman" panose="02020603050405020304" pitchFamily="18" charset="0"/>
              </a:rPr>
              <a:t> </a:t>
            </a:r>
            <a:r>
              <a:rPr lang="en-US" sz="2800" i="1" dirty="0" err="1">
                <a:latin typeface="Times New Roman" panose="02020603050405020304" pitchFamily="18" charset="0"/>
              </a:rPr>
              <a:t>hoặc</a:t>
            </a:r>
            <a:r>
              <a:rPr lang="en-US" sz="2800" i="1" dirty="0">
                <a:latin typeface="Times New Roman" panose="02020603050405020304" pitchFamily="18" charset="0"/>
              </a:rPr>
              <a:t> ban </a:t>
            </a:r>
            <a:r>
              <a:rPr lang="en-US" sz="2800" i="1" dirty="0" err="1">
                <a:latin typeface="Times New Roman" panose="02020603050405020304" pitchFamily="18" charset="0"/>
              </a:rPr>
              <a:t>thường</a:t>
            </a:r>
            <a:r>
              <a:rPr lang="en-US" sz="2800" i="1" dirty="0">
                <a:latin typeface="Times New Roman" panose="02020603050405020304" pitchFamily="18" charset="0"/>
              </a:rPr>
              <a:t> </a:t>
            </a:r>
            <a:r>
              <a:rPr lang="en-US" sz="2800" i="1" dirty="0" err="1">
                <a:latin typeface="Times New Roman" panose="02020603050405020304" pitchFamily="18" charset="0"/>
              </a:rPr>
              <a:t>vụ</a:t>
            </a:r>
            <a:r>
              <a:rPr lang="en-US" sz="2800" i="1" dirty="0">
                <a:latin typeface="Times New Roman" panose="02020603050405020304" pitchFamily="18" charset="0"/>
              </a:rPr>
              <a:t>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ủy</a:t>
            </a:r>
            <a:r>
              <a:rPr lang="en-US" sz="2800" i="1" dirty="0">
                <a:latin typeface="Times New Roman" panose="02020603050405020304" pitchFamily="18" charset="0"/>
              </a:rPr>
              <a:t> </a:t>
            </a:r>
            <a:r>
              <a:rPr lang="en-US" sz="2800" i="1" dirty="0" err="1">
                <a:latin typeface="Times New Roman" panose="02020603050405020304" pitchFamily="18" charset="0"/>
              </a:rPr>
              <a:t>hoặc</a:t>
            </a:r>
            <a:r>
              <a:rPr lang="en-US" sz="2800" i="1" dirty="0">
                <a:latin typeface="Times New Roman" panose="02020603050405020304" pitchFamily="18" charset="0"/>
              </a:rPr>
              <a:t> ban </a:t>
            </a:r>
            <a:r>
              <a:rPr lang="en-US" sz="2800" i="1" dirty="0" err="1">
                <a:latin typeface="Times New Roman" panose="02020603050405020304" pitchFamily="18" charset="0"/>
              </a:rPr>
              <a:t>lãnh</a:t>
            </a:r>
            <a:r>
              <a:rPr lang="en-US" sz="2800" i="1" dirty="0">
                <a:latin typeface="Times New Roman" panose="02020603050405020304" pitchFamily="18" charset="0"/>
              </a:rPr>
              <a:t> </a:t>
            </a:r>
            <a:r>
              <a:rPr lang="en-US" sz="2800" i="1" dirty="0" err="1">
                <a:latin typeface="Times New Roman" panose="02020603050405020304" pitchFamily="18" charset="0"/>
              </a:rPr>
              <a:t>đạo</a:t>
            </a:r>
            <a:r>
              <a:rPr lang="en-US" sz="2800" i="1" dirty="0">
                <a:latin typeface="Times New Roman" panose="02020603050405020304" pitchFamily="18" charset="0"/>
              </a:rPr>
              <a:t>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đó</a:t>
            </a:r>
            <a:r>
              <a:rPr lang="en-US" sz="2800" i="1" dirty="0">
                <a:latin typeface="Times New Roman" panose="02020603050405020304" pitchFamily="18" charset="0"/>
              </a:rPr>
              <a:t>, </a:t>
            </a:r>
            <a:r>
              <a:rPr lang="en-US" sz="2800" i="1" dirty="0" err="1">
                <a:latin typeface="Times New Roman" panose="02020603050405020304" pitchFamily="18" charset="0"/>
              </a:rPr>
              <a:t>đơn</a:t>
            </a:r>
            <a:r>
              <a:rPr lang="en-US" sz="2800" i="1" dirty="0">
                <a:latin typeface="Times New Roman" panose="02020603050405020304" pitchFamily="18" charset="0"/>
              </a:rPr>
              <a:t> </a:t>
            </a:r>
            <a:r>
              <a:rPr lang="en-US" sz="2800" i="1" dirty="0" err="1">
                <a:latin typeface="Times New Roman" panose="02020603050405020304" pitchFamily="18" charset="0"/>
              </a:rPr>
              <a:t>vị</a:t>
            </a:r>
            <a:r>
              <a:rPr lang="en-US" sz="2800" i="1" dirty="0">
                <a:latin typeface="Times New Roman" panose="02020603050405020304" pitchFamily="18" charset="0"/>
              </a:rPr>
              <a:t> </a:t>
            </a:r>
            <a:r>
              <a:rPr lang="en-US" sz="2800" i="1" dirty="0" err="1">
                <a:latin typeface="Times New Roman" panose="02020603050405020304" pitchFamily="18" charset="0"/>
              </a:rPr>
              <a:t>đó</a:t>
            </a:r>
            <a:r>
              <a:rPr lang="en-US" sz="2800" i="1" dirty="0">
                <a:latin typeface="Times New Roman" panose="02020603050405020304" pitchFamily="18" charset="0"/>
              </a:rPr>
              <a:t> </a:t>
            </a:r>
            <a:r>
              <a:rPr lang="en-US" sz="2800" i="1" dirty="0" err="1">
                <a:latin typeface="Times New Roman" panose="02020603050405020304" pitchFamily="18" charset="0"/>
              </a:rPr>
              <a:t>quyết</a:t>
            </a:r>
            <a:r>
              <a:rPr lang="en-US" sz="2800" i="1" dirty="0">
                <a:latin typeface="Times New Roman" panose="02020603050405020304" pitchFamily="18" charset="0"/>
              </a:rPr>
              <a:t> </a:t>
            </a:r>
            <a:r>
              <a:rPr lang="en-US" sz="2800" i="1" dirty="0" err="1">
                <a:latin typeface="Times New Roman" panose="02020603050405020304" pitchFamily="18" charset="0"/>
              </a:rPr>
              <a:t>định</a:t>
            </a:r>
            <a:r>
              <a:rPr lang="en-US" sz="2800" i="1" dirty="0">
                <a:latin typeface="Times New Roman" panose="02020603050405020304" pitchFamily="18" charset="0"/>
              </a:rPr>
              <a:t>. </a:t>
            </a:r>
            <a:r>
              <a:rPr lang="en-US" sz="2800" i="1" dirty="0" err="1">
                <a:latin typeface="Times New Roman" panose="02020603050405020304" pitchFamily="18" charset="0"/>
              </a:rPr>
              <a:t>Những</a:t>
            </a:r>
            <a:r>
              <a:rPr lang="en-US" sz="2800" i="1" dirty="0">
                <a:latin typeface="Times New Roman" panose="02020603050405020304" pitchFamily="18" charset="0"/>
              </a:rPr>
              <a:t> </a:t>
            </a:r>
            <a:r>
              <a:rPr lang="en-US" sz="2800" i="1" dirty="0" err="1">
                <a:latin typeface="Times New Roman" panose="02020603050405020304" pitchFamily="18" charset="0"/>
              </a:rPr>
              <a:t>vấn</a:t>
            </a:r>
            <a:r>
              <a:rPr lang="en-US" sz="2800" i="1" dirty="0">
                <a:latin typeface="Times New Roman" panose="02020603050405020304" pitchFamily="18" charset="0"/>
              </a:rPr>
              <a:t> </a:t>
            </a:r>
            <a:r>
              <a:rPr lang="en-US" sz="2800" i="1" dirty="0" err="1">
                <a:latin typeface="Times New Roman" panose="02020603050405020304" pitchFamily="18" charset="0"/>
              </a:rPr>
              <a:t>đề</a:t>
            </a:r>
            <a:r>
              <a:rPr lang="en-US" sz="2800" i="1" dirty="0">
                <a:latin typeface="Times New Roman" panose="02020603050405020304" pitchFamily="18" charset="0"/>
              </a:rPr>
              <a:t> </a:t>
            </a:r>
            <a:r>
              <a:rPr lang="en-US" sz="2800" i="1" dirty="0" err="1">
                <a:latin typeface="Times New Roman" panose="02020603050405020304" pitchFamily="18" charset="0"/>
              </a:rPr>
              <a:t>thấy</a:t>
            </a:r>
            <a:r>
              <a:rPr lang="en-US" sz="2800" i="1" dirty="0">
                <a:latin typeface="Times New Roman" panose="02020603050405020304" pitchFamily="18" charset="0"/>
              </a:rPr>
              <a:t> </a:t>
            </a:r>
            <a:r>
              <a:rPr lang="en-US" sz="2800" i="1" dirty="0" err="1">
                <a:latin typeface="Times New Roman" panose="02020603050405020304" pitchFamily="18" charset="0"/>
              </a:rPr>
              <a:t>vượt</a:t>
            </a:r>
            <a:r>
              <a:rPr lang="en-US" sz="2800" i="1" dirty="0">
                <a:latin typeface="Times New Roman" panose="02020603050405020304" pitchFamily="18" charset="0"/>
              </a:rPr>
              <a:t> </a:t>
            </a:r>
            <a:r>
              <a:rPr lang="en-US" sz="2800" i="1" dirty="0" err="1">
                <a:latin typeface="Times New Roman" panose="02020603050405020304" pitchFamily="18" charset="0"/>
              </a:rPr>
              <a:t>phạm</a:t>
            </a:r>
            <a:r>
              <a:rPr lang="en-US" sz="2800" i="1" dirty="0">
                <a:latin typeface="Times New Roman" panose="02020603050405020304" pitchFamily="18" charset="0"/>
              </a:rPr>
              <a:t> vi </a:t>
            </a:r>
            <a:r>
              <a:rPr lang="en-US" sz="2800" i="1" dirty="0" err="1">
                <a:latin typeface="Times New Roman" panose="02020603050405020304" pitchFamily="18" charset="0"/>
              </a:rPr>
              <a:t>trách</a:t>
            </a:r>
            <a:r>
              <a:rPr lang="en-US" sz="2800" i="1" dirty="0">
                <a:latin typeface="Times New Roman" panose="02020603050405020304" pitchFamily="18" charset="0"/>
              </a:rPr>
              <a:t> </a:t>
            </a:r>
            <a:r>
              <a:rPr lang="en-US" sz="2800" i="1" dirty="0" err="1">
                <a:latin typeface="Times New Roman" panose="02020603050405020304" pitchFamily="18" charset="0"/>
              </a:rPr>
              <a:t>nhiệm</a:t>
            </a:r>
            <a:r>
              <a:rPr lang="en-US" sz="2800" i="1" dirty="0">
                <a:latin typeface="Times New Roman" panose="02020603050405020304" pitchFamily="18" charset="0"/>
              </a:rPr>
              <a:t> </a:t>
            </a:r>
            <a:r>
              <a:rPr lang="en-US" sz="2800" i="1" dirty="0" err="1">
                <a:latin typeface="Times New Roman" panose="02020603050405020304" pitchFamily="18" charset="0"/>
              </a:rPr>
              <a:t>thì</a:t>
            </a:r>
            <a:r>
              <a:rPr lang="en-US" sz="2800" i="1" dirty="0">
                <a:latin typeface="Times New Roman" panose="02020603050405020304" pitchFamily="18" charset="0"/>
              </a:rPr>
              <a:t> </a:t>
            </a:r>
            <a:r>
              <a:rPr lang="en-US" sz="2800" i="1" dirty="0" err="1">
                <a:latin typeface="Times New Roman" panose="02020603050405020304" pitchFamily="18" charset="0"/>
              </a:rPr>
              <a:t>báo</a:t>
            </a:r>
            <a:r>
              <a:rPr lang="en-US" sz="2800" i="1" dirty="0">
                <a:latin typeface="Times New Roman" panose="02020603050405020304" pitchFamily="18" charset="0"/>
              </a:rPr>
              <a:t> </a:t>
            </a:r>
            <a:r>
              <a:rPr lang="en-US" sz="2800" i="1" dirty="0" err="1">
                <a:latin typeface="Times New Roman" panose="02020603050405020304" pitchFamily="18" charset="0"/>
              </a:rPr>
              <a:t>cáo</a:t>
            </a:r>
            <a:r>
              <a:rPr lang="en-US" sz="2800" i="1" dirty="0">
                <a:latin typeface="Times New Roman" panose="02020603050405020304" pitchFamily="18" charset="0"/>
              </a:rPr>
              <a:t> </a:t>
            </a:r>
            <a:r>
              <a:rPr lang="en-US" sz="2800" i="1" dirty="0" err="1">
                <a:latin typeface="Times New Roman" panose="02020603050405020304" pitchFamily="18" charset="0"/>
              </a:rPr>
              <a:t>cấp</a:t>
            </a:r>
            <a:r>
              <a:rPr lang="en-US" sz="2800" i="1" dirty="0">
                <a:latin typeface="Times New Roman" panose="02020603050405020304" pitchFamily="18" charset="0"/>
              </a:rPr>
              <a:t> </a:t>
            </a:r>
            <a:r>
              <a:rPr lang="en-US" sz="2800" i="1" dirty="0" err="1">
                <a:latin typeface="Times New Roman" panose="02020603050405020304" pitchFamily="18" charset="0"/>
              </a:rPr>
              <a:t>trên</a:t>
            </a:r>
            <a:r>
              <a:rPr lang="en-US" sz="2800" i="1" dirty="0">
                <a:latin typeface="Times New Roman" panose="02020603050405020304" pitchFamily="18" charset="0"/>
              </a:rPr>
              <a:t> </a:t>
            </a:r>
            <a:r>
              <a:rPr lang="en-US" sz="2800" i="1" dirty="0" err="1">
                <a:latin typeface="Times New Roman" panose="02020603050405020304" pitchFamily="18" charset="0"/>
              </a:rPr>
              <a:t>xem</a:t>
            </a:r>
            <a:r>
              <a:rPr lang="en-US" sz="2800" i="1" dirty="0">
                <a:latin typeface="Times New Roman" panose="02020603050405020304" pitchFamily="18" charset="0"/>
              </a:rPr>
              <a:t> </a:t>
            </a:r>
            <a:r>
              <a:rPr lang="en-US" sz="2800" i="1" dirty="0" err="1">
                <a:latin typeface="Times New Roman" panose="02020603050405020304" pitchFamily="18" charset="0"/>
              </a:rPr>
              <a:t>xét</a:t>
            </a:r>
            <a:r>
              <a:rPr lang="en-US" sz="2800" i="1" dirty="0">
                <a:latin typeface="Times New Roman" panose="02020603050405020304" pitchFamily="18" charset="0"/>
              </a:rPr>
              <a:t> </a:t>
            </a:r>
            <a:r>
              <a:rPr lang="en-US" sz="2800" i="1" dirty="0" err="1">
                <a:latin typeface="Times New Roman" panose="02020603050405020304" pitchFamily="18" charset="0"/>
              </a:rPr>
              <a:t>chỉ</a:t>
            </a:r>
            <a:r>
              <a:rPr lang="en-US" sz="2800" i="1" dirty="0">
                <a:latin typeface="Times New Roman" panose="02020603050405020304" pitchFamily="18" charset="0"/>
              </a:rPr>
              <a:t> </a:t>
            </a:r>
            <a:r>
              <a:rPr lang="en-US" sz="2800" i="1" dirty="0" err="1">
                <a:latin typeface="Times New Roman" panose="02020603050405020304" pitchFamily="18" charset="0"/>
              </a:rPr>
              <a:t>đạo</a:t>
            </a:r>
            <a:r>
              <a:rPr lang="en-US" sz="2800" i="1" dirty="0">
                <a:latin typeface="Times New Roman" panose="02020603050405020304" pitchFamily="18" charset="0"/>
              </a:rPr>
              <a:t>.</a:t>
            </a:r>
          </a:p>
        </p:txBody>
      </p:sp>
      <p:sp>
        <p:nvSpPr>
          <p:cNvPr id="20" name="Vertical Scroll 7">
            <a:extLst>
              <a:ext uri="{FF2B5EF4-FFF2-40B4-BE49-F238E27FC236}">
                <a16:creationId xmlns:a16="http://schemas.microsoft.com/office/drawing/2014/main" id="{B376354C-F564-4193-8E7B-16138DB4015C}"/>
              </a:ext>
            </a:extLst>
          </p:cNvPr>
          <p:cNvSpPr/>
          <p:nvPr/>
        </p:nvSpPr>
        <p:spPr>
          <a:xfrm flipH="1">
            <a:off x="-214010" y="1516114"/>
            <a:ext cx="2847481" cy="5108421"/>
          </a:xfrm>
          <a:prstGeom prst="verticalScroll">
            <a:avLst/>
          </a:prstGeom>
          <a:solidFill>
            <a:srgbClr val="FF7C80"/>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lIns="91430" tIns="45718" rIns="91430" bIns="45718" anchor="ctr"/>
          <a:lstStyle/>
          <a:p>
            <a:pPr algn="ctr">
              <a:buClr>
                <a:srgbClr val="FF0000"/>
              </a:buClr>
            </a:pP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Thực</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hiện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Kết</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luận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số</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14-KL/TW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ngày</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22/9/2021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của</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Chính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trị</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chủ</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trương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khuyến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khích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bảo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vệ</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cán</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bộ</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động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sáng</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tạo</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vì</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lợi</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ích</a:t>
            </a:r>
            <a:r>
              <a:rPr lang="en-US" sz="3600" b="1" i="1" spc="-10" baseline="300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600" b="1" i="1" spc="-10" baseline="300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chung</a:t>
            </a:r>
            <a:endParaRPr lang="en-US" sz="3600" b="1" i="1" dirty="0">
              <a:solidFill>
                <a:schemeClr val="tx1"/>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9FD24E63-04E5-4B55-8CCA-5266CB53985A}"/>
              </a:ext>
            </a:extLst>
          </p:cNvPr>
          <p:cNvSpPr txBox="1">
            <a:spLocks/>
          </p:cNvSpPr>
          <p:nvPr/>
        </p:nvSpPr>
        <p:spPr>
          <a:xfrm>
            <a:off x="2223796" y="38625"/>
            <a:ext cx="9968204" cy="701570"/>
          </a:xfrm>
          <a:prstGeom prst="rect">
            <a:avLst/>
          </a:prstGeom>
        </p:spPr>
        <p:txBody>
          <a:bodyPr vert="horz" lIns="91430" tIns="45718" rIns="91430" bIns="45718" rtlCol="0" anchor="ctr">
            <a:noAutofit/>
          </a:bodyPr>
          <a:lstStyle>
            <a:lvl1pPr algn="l" defTabSz="914286"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dirty="0">
                <a:solidFill>
                  <a:srgbClr val="FFFF00"/>
                </a:solidFill>
                <a:latin typeface="Arial" charset="0"/>
                <a:ea typeface="ＭＳ Ｐゴシック" charset="0"/>
                <a:cs typeface="Arial" charset="0"/>
              </a:rPr>
              <a:t>PHẦN I. KẾ HOẠCH SỐ 37-KH/ĐU NGÀY 23/9/2022 THỰC HIỆN KẾT LUẬN SỐ 14-KL/TW NGÀY 22/9/2021 CỦA BỘ CHÍNH TRỊ</a:t>
            </a:r>
            <a:endParaRPr lang="en-US" sz="2400" dirty="0">
              <a:solidFill>
                <a:srgbClr val="FFFF0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3784374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99FFCC"/>
        </a:solidFill>
      </a:spPr>
      <a:bodyPr lIns="91418" tIns="45710" rIns="91418" bIns="45710" anchor="ctr"/>
      <a:lstStyle>
        <a:defPPr algn="ctr" defTabSz="455051" fontAlgn="base">
          <a:spcBef>
            <a:spcPct val="0"/>
          </a:spcBef>
          <a:spcAft>
            <a:spcPct val="0"/>
          </a:spcAft>
          <a:defRPr sz="2000" b="1" spc="10" dirty="0" smtClean="0">
            <a:solidFill>
              <a:srgbClr val="FF0000"/>
            </a:solidFill>
            <a:effectLst/>
            <a:latin typeface="Times New Roman" panose="02020603050405020304" pitchFamily="18" charset="0"/>
            <a:ea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15396</TotalTime>
  <Words>6308</Words>
  <Application>Microsoft Office PowerPoint</Application>
  <PresentationFormat>Widescreen</PresentationFormat>
  <Paragraphs>394</Paragraphs>
  <Slides>38</Slides>
  <Notes>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38</vt:i4>
      </vt:variant>
    </vt:vector>
  </HeadingPairs>
  <TitlesOfParts>
    <vt:vector size="47" baseType="lpstr">
      <vt:lpstr>ＭＳ Ｐゴシック</vt:lpstr>
      <vt:lpstr>SimSun</vt:lpstr>
      <vt:lpstr>Arial</vt:lpstr>
      <vt:lpstr>Calibri</vt:lpstr>
      <vt:lpstr>Calibri Light</vt:lpstr>
      <vt:lpstr>Times New Roman</vt:lpstr>
      <vt:lpstr>Custom Design</vt:lpstr>
      <vt:lpstr>9_Office Theme</vt:lpstr>
      <vt:lpstr>1_Custom Design</vt:lpstr>
      <vt:lpstr>PowerPoint Presentation</vt:lpstr>
      <vt:lpstr>CÁC NỘI DUNG TRÌNH BÀY</vt:lpstr>
      <vt:lpstr>ĐẢNG BỘ TỔNG CÔNG TY CẤP NƯỚC SÀI GÒN TNHH MTV</vt:lpstr>
      <vt:lpstr>PHẦN I. KẾ HOẠCH SỐ 37-KH/ĐU NGÀY 23/9/2022 VỀ THỰC HIỆN    KẾT LUẬN SỐ 14-KL/TW NGÀY 22/9/2021 CỦA BỘ CHÍNH TRỊ</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ĐẢNG BỘ TỔNG CÔNG TY CẤP NƯỚC SÀI GÒN TNHH MTV</vt:lpstr>
      <vt:lpstr>PowerPoint Presentation</vt:lpstr>
      <vt:lpstr>PHẦN II. CÁC NGHỊ QUYẾT CHUYÊN ĐỀ TRONG LÃNH ĐẠO NHIỆM VỤ SXKD CỦA BTV ĐẢNG ỦY TỔNG CÔNG 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ĐẢNG BỘ TỔNG CÔNG TY CẤP NƯỚC SÀI GÒN TNHH MTV</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Học viện</dc:title>
  <dc:creator>NamA</dc:creator>
  <cp:lastModifiedBy>K72C09_26_Lý Bửu Nghĩa</cp:lastModifiedBy>
  <cp:revision>2152</cp:revision>
  <cp:lastPrinted>2021-03-25T10:19:41Z</cp:lastPrinted>
  <dcterms:created xsi:type="dcterms:W3CDTF">2016-09-23T08:21:22Z</dcterms:created>
  <dcterms:modified xsi:type="dcterms:W3CDTF">2022-10-25T08:35:01Z</dcterms:modified>
</cp:coreProperties>
</file>